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1" r:id="rId3"/>
    <p:sldId id="265" r:id="rId4"/>
    <p:sldId id="263" r:id="rId5"/>
    <p:sldId id="280" r:id="rId6"/>
    <p:sldId id="264" r:id="rId7"/>
    <p:sldId id="279" r:id="rId8"/>
    <p:sldId id="257" r:id="rId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B2A7"/>
    <a:srgbClr val="D9D9D9"/>
    <a:srgbClr val="CB513E"/>
    <a:srgbClr val="447882"/>
    <a:srgbClr val="F4F4EF"/>
    <a:srgbClr val="EAB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990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CGI Faculty</c:v>
                </c:pt>
              </c:strCache>
            </c:strRef>
          </c:tx>
          <c:spPr>
            <a:solidFill>
              <a:srgbClr val="999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Members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EB-4D41-939A-BA536326B9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CGI Staff</c:v>
                </c:pt>
              </c:strCache>
            </c:strRef>
          </c:tx>
          <c:spPr>
            <a:solidFill>
              <a:srgbClr val="1CBB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Members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EB-4D41-939A-BA536326B9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CGI Student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EEB-4D41-939A-BA536326B9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Members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EEB-4D41-939A-BA536326B9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CRI Researcher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Members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EB-4D41-939A-BA536326B9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CRI Staff</c:v>
                </c:pt>
              </c:strCache>
            </c:strRef>
          </c:tx>
          <c:spPr>
            <a:solidFill>
              <a:srgbClr val="CCFF9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EEB-4D41-939A-BA536326B9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Members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EEB-4D41-939A-BA536326B9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2018560"/>
        <c:axId val="242163712"/>
      </c:barChart>
      <c:catAx>
        <c:axId val="242018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2163712"/>
        <c:crosses val="autoZero"/>
        <c:auto val="1"/>
        <c:lblAlgn val="ctr"/>
        <c:lblOffset val="100"/>
        <c:noMultiLvlLbl val="0"/>
      </c:catAx>
      <c:valAx>
        <c:axId val="2421637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crossAx val="242018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293634040662148E-2"/>
          <c:y val="4.2542746095548145E-2"/>
          <c:w val="0.91589634485057214"/>
          <c:h val="0.804373080993351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35-436A-BEEF-444FD39E6B87}"/>
              </c:ext>
            </c:extLst>
          </c:dPt>
          <c:dPt>
            <c:idx val="1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635-436A-BEEF-444FD39E6B87}"/>
              </c:ext>
            </c:extLst>
          </c:dPt>
          <c:dPt>
            <c:idx val="2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35-436A-BEEF-444FD39E6B87}"/>
              </c:ext>
            </c:extLst>
          </c:dPt>
          <c:dPt>
            <c:idx val="3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635-436A-BEEF-444FD39E6B87}"/>
              </c:ext>
            </c:extLst>
          </c:dPt>
          <c:dPt>
            <c:idx val="4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635-436A-BEEF-444FD39E6B87}"/>
              </c:ext>
            </c:extLst>
          </c:dPt>
          <c:dPt>
            <c:idx val="5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635-436A-BEEF-444FD39E6B87}"/>
              </c:ext>
            </c:extLst>
          </c:dPt>
          <c:dPt>
            <c:idx val="6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635-436A-BEEF-444FD39E6B87}"/>
              </c:ext>
            </c:extLst>
          </c:dPt>
          <c:dPt>
            <c:idx val="7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635-436A-BEEF-444FD39E6B87}"/>
              </c:ext>
            </c:extLst>
          </c:dPt>
          <c:dPt>
            <c:idx val="8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635-436A-BEEF-444FD39E6B87}"/>
              </c:ext>
            </c:extLst>
          </c:dPt>
          <c:dPt>
            <c:idx val="9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A635-436A-BEEF-444FD39E6B87}"/>
              </c:ext>
            </c:extLst>
          </c:dPt>
          <c:dPt>
            <c:idx val="10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635-436A-BEEF-444FD39E6B87}"/>
              </c:ext>
            </c:extLst>
          </c:dPt>
          <c:dPt>
            <c:idx val="11"/>
            <c:invertIfNegative val="0"/>
            <c:bubble3D val="0"/>
            <c:spPr>
              <a:solidFill>
                <a:srgbClr val="FEB85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A635-436A-BEEF-444FD39E6B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[$-409]dd\-mmm\-yy;@</c:formatCode>
                <c:ptCount val="12"/>
                <c:pt idx="0">
                  <c:v>43374</c:v>
                </c:pt>
                <c:pt idx="1">
                  <c:v>43405</c:v>
                </c:pt>
                <c:pt idx="2">
                  <c:v>43435</c:v>
                </c:pt>
                <c:pt idx="3">
                  <c:v>43466</c:v>
                </c:pt>
                <c:pt idx="4">
                  <c:v>43497</c:v>
                </c:pt>
                <c:pt idx="5">
                  <c:v>43525</c:v>
                </c:pt>
                <c:pt idx="6">
                  <c:v>43556</c:v>
                </c:pt>
                <c:pt idx="7">
                  <c:v>43586</c:v>
                </c:pt>
                <c:pt idx="8">
                  <c:v>43617</c:v>
                </c:pt>
                <c:pt idx="9">
                  <c:v>43647</c:v>
                </c:pt>
                <c:pt idx="10">
                  <c:v>43678</c:v>
                </c:pt>
                <c:pt idx="11">
                  <c:v>43709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</c:v>
                </c:pt>
                <c:pt idx="1">
                  <c:v>34</c:v>
                </c:pt>
                <c:pt idx="2">
                  <c:v>21</c:v>
                </c:pt>
                <c:pt idx="3">
                  <c:v>28</c:v>
                </c:pt>
                <c:pt idx="4">
                  <c:v>22</c:v>
                </c:pt>
                <c:pt idx="5">
                  <c:v>5</c:v>
                </c:pt>
                <c:pt idx="6">
                  <c:v>7</c:v>
                </c:pt>
                <c:pt idx="7">
                  <c:v>28</c:v>
                </c:pt>
                <c:pt idx="8">
                  <c:v>2</c:v>
                </c:pt>
                <c:pt idx="9">
                  <c:v>26</c:v>
                </c:pt>
                <c:pt idx="10">
                  <c:v>15</c:v>
                </c:pt>
                <c:pt idx="1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35-436A-BEEF-444FD39E6B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5499520"/>
        <c:axId val="155515520"/>
      </c:barChart>
      <c:dateAx>
        <c:axId val="155499520"/>
        <c:scaling>
          <c:orientation val="minMax"/>
        </c:scaling>
        <c:delete val="1"/>
        <c:axPos val="b"/>
        <c:numFmt formatCode="[$-409]dd\-mmm\-yy;@" sourceLinked="1"/>
        <c:majorTickMark val="out"/>
        <c:minorTickMark val="none"/>
        <c:tickLblPos val="nextTo"/>
        <c:crossAx val="155515520"/>
        <c:crosses val="autoZero"/>
        <c:auto val="1"/>
        <c:lblOffset val="100"/>
        <c:baseTimeUnit val="months"/>
      </c:dateAx>
      <c:valAx>
        <c:axId val="155515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155499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accent2">
                <a:lumMod val="7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772863539100894E-2"/>
          <c:y val="1.5117367911501896E-2"/>
          <c:w val="0.96752043359229301"/>
          <c:h val="0.66897805005792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5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EF-4637-9F7C-3E19934119C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AEF-4637-9F7C-3E19934119C2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AEF-4637-9F7C-3E19934119C2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AEF-4637-9F7C-3E19934119C2}"/>
              </c:ext>
            </c:extLst>
          </c:dPt>
          <c:dPt>
            <c:idx val="4"/>
            <c:invertIfNegative val="0"/>
            <c:bubble3D val="0"/>
            <c:spPr>
              <a:solidFill>
                <a:srgbClr val="9999F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EF-4637-9F7C-3E19934119C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AEF-4637-9F7C-3E19934119C2}"/>
              </c:ext>
            </c:extLst>
          </c:dPt>
          <c:dPt>
            <c:idx val="7"/>
            <c:invertIfNegative val="0"/>
            <c:bubble3D val="0"/>
            <c:spPr>
              <a:solidFill>
                <a:srgbClr val="CCFF9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EF-4637-9F7C-3E19934119C2}"/>
              </c:ext>
            </c:extLst>
          </c:dPt>
          <c:dPt>
            <c:idx val="8"/>
            <c:invertIfNegative val="0"/>
            <c:bubble3D val="0"/>
            <c:spPr>
              <a:solidFill>
                <a:srgbClr val="CC33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AEF-4637-9F7C-3E19934119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EF-4637-9F7C-3E19934119C2}"/>
              </c:ext>
            </c:extLst>
          </c:dPt>
          <c:dPt>
            <c:idx val="11"/>
            <c:invertIfNegative val="0"/>
            <c:bubble3D val="0"/>
            <c:spPr>
              <a:solidFill>
                <a:srgbClr val="FF66F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9AEF-4637-9F7C-3E19934119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1. EBSCO Discovery Service Plus Full Text</c:v>
                </c:pt>
                <c:pt idx="1">
                  <c:v>2. Britannica the Encyclopedia</c:v>
                </c:pt>
                <c:pt idx="2">
                  <c:v>3. American Chemical Society Journal (ACS)</c:v>
                </c:pt>
                <c:pt idx="3">
                  <c:v>4. SciFinder-n</c:v>
                </c:pt>
                <c:pt idx="4">
                  <c:v>5. SpringerLink – Journal</c:v>
                </c:pt>
                <c:pt idx="5">
                  <c:v>6. Academic Search Complete</c:v>
                </c:pt>
                <c:pt idx="6">
                  <c:v>7. IEEE/IET Electronic Library (IEL)</c:v>
                </c:pt>
                <c:pt idx="7">
                  <c:v>8. Computer &amp; Applied Sciences Complete (CASC)</c:v>
                </c:pt>
                <c:pt idx="8">
                  <c:v>9. Web of Science</c:v>
                </c:pt>
                <c:pt idx="9">
                  <c:v>10. ProQuest Dissertation &amp; Theses Global</c:v>
                </c:pt>
                <c:pt idx="10">
                  <c:v>11. ACM Digital Library</c:v>
                </c:pt>
                <c:pt idx="11">
                  <c:v>12. Emerald Management (EM92)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193232</c:v>
                </c:pt>
                <c:pt idx="1">
                  <c:v>38256</c:v>
                </c:pt>
                <c:pt idx="2">
                  <c:v>18541</c:v>
                </c:pt>
                <c:pt idx="3">
                  <c:v>12730</c:v>
                </c:pt>
                <c:pt idx="4">
                  <c:v>8309</c:v>
                </c:pt>
                <c:pt idx="5">
                  <c:v>6745</c:v>
                </c:pt>
                <c:pt idx="6">
                  <c:v>3652</c:v>
                </c:pt>
                <c:pt idx="7">
                  <c:v>3382</c:v>
                </c:pt>
                <c:pt idx="8">
                  <c:v>2716</c:v>
                </c:pt>
                <c:pt idx="9" formatCode="General">
                  <c:v>436</c:v>
                </c:pt>
                <c:pt idx="10" formatCode="General">
                  <c:v>122</c:v>
                </c:pt>
                <c:pt idx="11" formatCode="General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EF-4637-9F7C-3E19934119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100864"/>
        <c:axId val="167842944"/>
      </c:barChart>
      <c:catAx>
        <c:axId val="156100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7842944"/>
        <c:crosses val="autoZero"/>
        <c:auto val="1"/>
        <c:lblAlgn val="ctr"/>
        <c:lblOffset val="100"/>
        <c:noMultiLvlLbl val="0"/>
      </c:catAx>
      <c:valAx>
        <c:axId val="167842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5610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2837999167700762"/>
          <c:w val="0.99888822199520744"/>
          <c:h val="0.25368414808900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615D85B-BE0F-424B-93CE-EE665E821616}">
      <dgm:prSet phldrT="[Text]" custT="1"/>
      <dgm:spPr/>
      <dgm:t>
        <a:bodyPr/>
        <a:lstStyle/>
        <a:p>
          <a:r>
            <a:rPr lang="en-US" altLang="en-US" sz="1200" b="1" dirty="0" smtClean="0"/>
            <a:t>Books borrowing</a:t>
          </a:r>
          <a:endParaRPr lang="th-TH" sz="1200" b="1" dirty="0"/>
        </a:p>
      </dgm:t>
    </dgm:pt>
    <dgm:pt modelId="{F7138B2B-96CA-4975-B433-504301516447}" type="parTrans" cxnId="{61C6A205-8BBF-4216-BB16-973E5BAC93FE}">
      <dgm:prSet/>
      <dgm:spPr/>
      <dgm:t>
        <a:bodyPr/>
        <a:lstStyle/>
        <a:p>
          <a:endParaRPr lang="th-TH" sz="1200"/>
        </a:p>
      </dgm:t>
    </dgm:pt>
    <dgm:pt modelId="{3CBD10FB-EC7E-430A-9281-473B61F18D87}" type="sibTrans" cxnId="{61C6A205-8BBF-4216-BB16-973E5BAC93FE}">
      <dgm:prSet/>
      <dgm:spPr/>
      <dgm:t>
        <a:bodyPr/>
        <a:lstStyle/>
        <a:p>
          <a:endParaRPr lang="th-TH" sz="1200"/>
        </a:p>
      </dgm:t>
    </dgm:pt>
    <dgm:pt modelId="{2DFCD7F3-B3A7-4C68-82CB-8764490B4F3C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accent1"/>
              </a:solidFill>
              <a:latin typeface="Agency FB" pitchFamily="34" charset="0"/>
            </a:rPr>
            <a:t>Total 213 times</a:t>
          </a:r>
          <a:endParaRPr lang="th-TH" sz="1600" dirty="0">
            <a:solidFill>
              <a:schemeClr val="accent1"/>
            </a:solidFill>
            <a:latin typeface="Agency FB" pitchFamily="34" charset="0"/>
          </a:endParaRPr>
        </a:p>
      </dgm:t>
    </dgm:pt>
    <dgm:pt modelId="{A753F7E0-298C-4814-B315-1194640D9ECE}" type="sibTrans" cxnId="{F5FFCECA-8F04-4908-A18D-8F8ACF2E81BF}">
      <dgm:prSet/>
      <dgm:spPr/>
      <dgm:t>
        <a:bodyPr/>
        <a:lstStyle/>
        <a:p>
          <a:endParaRPr lang="th-TH" sz="1200"/>
        </a:p>
      </dgm:t>
    </dgm:pt>
    <dgm:pt modelId="{72D949F4-3521-467D-97CA-5D21DFA219EA}" type="parTrans" cxnId="{F5FFCECA-8F04-4908-A18D-8F8ACF2E81BF}">
      <dgm:prSet/>
      <dgm:spPr/>
      <dgm:t>
        <a:bodyPr/>
        <a:lstStyle/>
        <a:p>
          <a:endParaRPr lang="th-TH" sz="1200"/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EB30F61-9677-4237-8289-D9215EF4302D}" type="pres">
      <dgm:prSet presAssocID="{5615D85B-BE0F-424B-93CE-EE665E821616}" presName="composite" presStyleCnt="0"/>
      <dgm:spPr/>
      <dgm:t>
        <a:bodyPr/>
        <a:lstStyle/>
        <a:p>
          <a:endParaRPr lang="en-US"/>
        </a:p>
      </dgm:t>
    </dgm:pt>
    <dgm:pt modelId="{16B44345-DB11-4497-8E9B-68158E4924BD}" type="pres">
      <dgm:prSet presAssocID="{5615D85B-BE0F-424B-93CE-EE665E82161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4FCCDB-F980-4ACD-8BDA-2E08378C0889}" type="pres">
      <dgm:prSet presAssocID="{5615D85B-BE0F-424B-93CE-EE665E821616}" presName="descendantText" presStyleLbl="alignAcc1" presStyleIdx="0" presStyleCnt="1" custScaleX="93242" custLinFactNeighborX="6181" custLinFactNeighborY="-29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5FFCECA-8F04-4908-A18D-8F8ACF2E81BF}" srcId="{5615D85B-BE0F-424B-93CE-EE665E821616}" destId="{2DFCD7F3-B3A7-4C68-82CB-8764490B4F3C}" srcOrd="0" destOrd="0" parTransId="{72D949F4-3521-467D-97CA-5D21DFA219EA}" sibTransId="{A753F7E0-298C-4814-B315-1194640D9ECE}"/>
    <dgm:cxn modelId="{3E4D6037-9C3C-4B94-9438-DDFCA68250F9}" type="presOf" srcId="{2DFCD7F3-B3A7-4C68-82CB-8764490B4F3C}" destId="{E64FCCDB-F980-4ACD-8BDA-2E08378C0889}" srcOrd="0" destOrd="0" presId="urn:microsoft.com/office/officeart/2005/8/layout/chevron2"/>
    <dgm:cxn modelId="{61C6A205-8BBF-4216-BB16-973E5BAC93FE}" srcId="{2A727023-9764-4FED-84CE-426C2F2BD7E9}" destId="{5615D85B-BE0F-424B-93CE-EE665E821616}" srcOrd="0" destOrd="0" parTransId="{F7138B2B-96CA-4975-B433-504301516447}" sibTransId="{3CBD10FB-EC7E-430A-9281-473B61F18D87}"/>
    <dgm:cxn modelId="{3AD4AE3B-6297-46C4-8BF9-51966D23DF03}" type="presOf" srcId="{2A727023-9764-4FED-84CE-426C2F2BD7E9}" destId="{DAA5C92F-BDBA-4A89-B440-61CED50ADA33}" srcOrd="0" destOrd="0" presId="urn:microsoft.com/office/officeart/2005/8/layout/chevron2"/>
    <dgm:cxn modelId="{0B67AEDB-F0F7-486F-A08F-176517FD6FF8}" type="presOf" srcId="{5615D85B-BE0F-424B-93CE-EE665E821616}" destId="{16B44345-DB11-4497-8E9B-68158E4924BD}" srcOrd="0" destOrd="0" presId="urn:microsoft.com/office/officeart/2005/8/layout/chevron2"/>
    <dgm:cxn modelId="{BDBA4A60-2A90-422A-87A3-25D73CE44558}" type="presParOf" srcId="{DAA5C92F-BDBA-4A89-B440-61CED50ADA33}" destId="{1EB30F61-9677-4237-8289-D9215EF4302D}" srcOrd="0" destOrd="0" presId="urn:microsoft.com/office/officeart/2005/8/layout/chevron2"/>
    <dgm:cxn modelId="{A37B7B7A-0386-45DD-9C20-5A0209669D27}" type="presParOf" srcId="{1EB30F61-9677-4237-8289-D9215EF4302D}" destId="{16B44345-DB11-4497-8E9B-68158E4924BD}" srcOrd="0" destOrd="0" presId="urn:microsoft.com/office/officeart/2005/8/layout/chevron2"/>
    <dgm:cxn modelId="{EBB3B2F1-C89F-46E2-98EF-E95BC83EBE65}" type="presParOf" srcId="{1EB30F61-9677-4237-8289-D9215EF4302D}" destId="{E64FCCDB-F980-4ACD-8BDA-2E08378C08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hierarchy3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/>
      <dgm:spPr/>
      <dgm:t>
        <a:bodyPr/>
        <a:lstStyle/>
        <a:p>
          <a:r>
            <a:rPr lang="en-US" dirty="0" smtClean="0">
              <a:latin typeface="Agency FB" pitchFamily="34" charset="0"/>
            </a:rPr>
            <a:t>Total</a:t>
          </a:r>
          <a:endParaRPr lang="th-TH" dirty="0">
            <a:latin typeface="Agency FB" pitchFamily="34" charset="0"/>
          </a:endParaRPr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/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/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accent1"/>
              </a:solidFill>
              <a:latin typeface="Agency FB" pitchFamily="34" charset="0"/>
            </a:rPr>
            <a:t>435 articles</a:t>
          </a:r>
          <a:endParaRPr lang="th-TH" sz="1600" dirty="0">
            <a:solidFill>
              <a:schemeClr val="accent1"/>
            </a:solidFill>
            <a:latin typeface="Agency FB" pitchFamily="34" charset="0"/>
          </a:endParaRPr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/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/>
        </a:p>
      </dgm:t>
    </dgm:pt>
    <dgm:pt modelId="{164ECAD3-6D53-44BA-A73F-C55F4F31D8DE}" type="pres">
      <dgm:prSet presAssocID="{47EC0C9F-5C61-4DAD-9901-6A19D375676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4EF126A-8455-42EF-9D39-BE3494ED9626}" type="pres">
      <dgm:prSet presAssocID="{A89CFB8A-1795-422C-9322-5CDEC9967035}" presName="root" presStyleCnt="0"/>
      <dgm:spPr/>
    </dgm:pt>
    <dgm:pt modelId="{4D275202-FA9E-4A24-8609-07F15D773533}" type="pres">
      <dgm:prSet presAssocID="{A89CFB8A-1795-422C-9322-5CDEC9967035}" presName="rootComposite" presStyleCnt="0"/>
      <dgm:spPr/>
    </dgm:pt>
    <dgm:pt modelId="{1F5D607A-A10F-451B-9F20-95CDEE700772}" type="pres">
      <dgm:prSet presAssocID="{A89CFB8A-1795-422C-9322-5CDEC9967035}" presName="rootText" presStyleLbl="node1" presStyleIdx="0" presStyleCnt="1"/>
      <dgm:spPr/>
      <dgm:t>
        <a:bodyPr/>
        <a:lstStyle/>
        <a:p>
          <a:endParaRPr lang="en-US"/>
        </a:p>
      </dgm:t>
    </dgm:pt>
    <dgm:pt modelId="{731ADDA4-FC55-45DF-ACD8-37B5FED4FCCC}" type="pres">
      <dgm:prSet presAssocID="{A89CFB8A-1795-422C-9322-5CDEC9967035}" presName="rootConnector" presStyleLbl="node1" presStyleIdx="0" presStyleCnt="1"/>
      <dgm:spPr/>
      <dgm:t>
        <a:bodyPr/>
        <a:lstStyle/>
        <a:p>
          <a:endParaRPr lang="en-US"/>
        </a:p>
      </dgm:t>
    </dgm:pt>
    <dgm:pt modelId="{220DFB2B-6688-4785-A4A9-2AD6828DB8AC}" type="pres">
      <dgm:prSet presAssocID="{A89CFB8A-1795-422C-9322-5CDEC9967035}" presName="childShape" presStyleCnt="0"/>
      <dgm:spPr/>
    </dgm:pt>
    <dgm:pt modelId="{CDE12304-4BA1-472A-BEFD-EB28FF80B55A}" type="pres">
      <dgm:prSet presAssocID="{9AFC59FB-A7DB-499D-B654-401CF2E21B97}" presName="Name13" presStyleLbl="parChTrans1D2" presStyleIdx="0" presStyleCnt="1"/>
      <dgm:spPr/>
      <dgm:t>
        <a:bodyPr/>
        <a:lstStyle/>
        <a:p>
          <a:endParaRPr lang="en-US"/>
        </a:p>
      </dgm:t>
    </dgm:pt>
    <dgm:pt modelId="{F51ACBBD-AE49-4475-B9C2-438347467541}" type="pres">
      <dgm:prSet presAssocID="{648B3291-D494-400A-A4A3-0473C304E6B8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8AF16F-8407-4288-8D1E-130305174C54}" type="presOf" srcId="{648B3291-D494-400A-A4A3-0473C304E6B8}" destId="{F51ACBBD-AE49-4475-B9C2-438347467541}" srcOrd="0" destOrd="0" presId="urn:microsoft.com/office/officeart/2005/8/layout/hierarchy3"/>
    <dgm:cxn modelId="{A9A17DDD-8E23-4B06-AABB-A70A274BD93F}" type="presOf" srcId="{A89CFB8A-1795-422C-9322-5CDEC9967035}" destId="{731ADDA4-FC55-45DF-ACD8-37B5FED4FCCC}" srcOrd="1" destOrd="0" presId="urn:microsoft.com/office/officeart/2005/8/layout/hierarchy3"/>
    <dgm:cxn modelId="{D6100E0F-3771-4995-9B52-45DA964C65C7}" type="presOf" srcId="{47EC0C9F-5C61-4DAD-9901-6A19D3756763}" destId="{164ECAD3-6D53-44BA-A73F-C55F4F31D8DE}" srcOrd="0" destOrd="0" presId="urn:microsoft.com/office/officeart/2005/8/layout/hierarchy3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A3F24AD6-06CB-4D64-AD20-E60BEEF857C0}" type="presOf" srcId="{A89CFB8A-1795-422C-9322-5CDEC9967035}" destId="{1F5D607A-A10F-451B-9F20-95CDEE700772}" srcOrd="0" destOrd="0" presId="urn:microsoft.com/office/officeart/2005/8/layout/hierarchy3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74813E7E-045F-47B9-8CB2-8B90D6D946E6}" type="presOf" srcId="{9AFC59FB-A7DB-499D-B654-401CF2E21B97}" destId="{CDE12304-4BA1-472A-BEFD-EB28FF80B55A}" srcOrd="0" destOrd="0" presId="urn:microsoft.com/office/officeart/2005/8/layout/hierarchy3"/>
    <dgm:cxn modelId="{34B4EE73-DA07-4802-AE5B-12AE31B46366}" type="presParOf" srcId="{164ECAD3-6D53-44BA-A73F-C55F4F31D8DE}" destId="{A4EF126A-8455-42EF-9D39-BE3494ED9626}" srcOrd="0" destOrd="0" presId="urn:microsoft.com/office/officeart/2005/8/layout/hierarchy3"/>
    <dgm:cxn modelId="{38D71596-7285-479F-A9DA-BDCC89DC0E7E}" type="presParOf" srcId="{A4EF126A-8455-42EF-9D39-BE3494ED9626}" destId="{4D275202-FA9E-4A24-8609-07F15D773533}" srcOrd="0" destOrd="0" presId="urn:microsoft.com/office/officeart/2005/8/layout/hierarchy3"/>
    <dgm:cxn modelId="{BAE2BD51-8625-4771-804B-EF50D171DA95}" type="presParOf" srcId="{4D275202-FA9E-4A24-8609-07F15D773533}" destId="{1F5D607A-A10F-451B-9F20-95CDEE700772}" srcOrd="0" destOrd="0" presId="urn:microsoft.com/office/officeart/2005/8/layout/hierarchy3"/>
    <dgm:cxn modelId="{29B9E90E-1A08-4D76-9316-C3C65C2B3779}" type="presParOf" srcId="{4D275202-FA9E-4A24-8609-07F15D773533}" destId="{731ADDA4-FC55-45DF-ACD8-37B5FED4FCCC}" srcOrd="1" destOrd="0" presId="urn:microsoft.com/office/officeart/2005/8/layout/hierarchy3"/>
    <dgm:cxn modelId="{A3AFD432-614B-424A-942F-F2AA0119E727}" type="presParOf" srcId="{A4EF126A-8455-42EF-9D39-BE3494ED9626}" destId="{220DFB2B-6688-4785-A4A9-2AD6828DB8AC}" srcOrd="1" destOrd="0" presId="urn:microsoft.com/office/officeart/2005/8/layout/hierarchy3"/>
    <dgm:cxn modelId="{20A0DFAA-BED8-45E9-97DA-D7A36A65CC94}" type="presParOf" srcId="{220DFB2B-6688-4785-A4A9-2AD6828DB8AC}" destId="{CDE12304-4BA1-472A-BEFD-EB28FF80B55A}" srcOrd="0" destOrd="0" presId="urn:microsoft.com/office/officeart/2005/8/layout/hierarchy3"/>
    <dgm:cxn modelId="{455183EF-08DB-4DBF-BB62-81D4EE90CE52}" type="presParOf" srcId="{220DFB2B-6688-4785-A4A9-2AD6828DB8AC}" destId="{F51ACBBD-AE49-4475-B9C2-43834746754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4345-DB11-4497-8E9B-68158E4924BD}">
      <dsp:nvSpPr>
        <dsp:cNvPr id="0" name=""/>
        <dsp:cNvSpPr/>
      </dsp:nvSpPr>
      <dsp:spPr>
        <a:xfrm rot="5400000">
          <a:off x="-203868" y="223559"/>
          <a:ext cx="1224135" cy="7770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200" b="1" kern="1200" dirty="0" smtClean="0"/>
            <a:t>Books borrowing</a:t>
          </a:r>
          <a:endParaRPr lang="th-TH" sz="1200" b="1" kern="1200" dirty="0"/>
        </a:p>
      </dsp:txBody>
      <dsp:txXfrm rot="-5400000">
        <a:off x="19692" y="388507"/>
        <a:ext cx="777016" cy="447119"/>
      </dsp:txXfrm>
    </dsp:sp>
    <dsp:sp modelId="{E64FCCDB-F980-4ACD-8BDA-2E08378C0889}">
      <dsp:nvSpPr>
        <dsp:cNvPr id="0" name=""/>
        <dsp:cNvSpPr/>
      </dsp:nvSpPr>
      <dsp:spPr>
        <a:xfrm rot="5400000">
          <a:off x="981348" y="-125565"/>
          <a:ext cx="835627" cy="10867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accent1"/>
              </a:solidFill>
              <a:latin typeface="Agency FB" pitchFamily="34" charset="0"/>
            </a:rPr>
            <a:t>Total 213 times</a:t>
          </a:r>
          <a:endParaRPr lang="th-TH" sz="1600" kern="1200" dirty="0">
            <a:solidFill>
              <a:schemeClr val="accent1"/>
            </a:solidFill>
            <a:latin typeface="Agency FB" pitchFamily="34" charset="0"/>
          </a:endParaRPr>
        </a:p>
      </dsp:txBody>
      <dsp:txXfrm rot="-5400000">
        <a:off x="855782" y="40793"/>
        <a:ext cx="1045967" cy="7540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D607A-A10F-451B-9F20-95CDEE700772}">
      <dsp:nvSpPr>
        <dsp:cNvPr id="0" name=""/>
        <dsp:cNvSpPr/>
      </dsp:nvSpPr>
      <dsp:spPr>
        <a:xfrm>
          <a:off x="429397" y="830"/>
          <a:ext cx="1048809" cy="5244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Agency FB" pitchFamily="34" charset="0"/>
            </a:rPr>
            <a:t>Total</a:t>
          </a:r>
          <a:endParaRPr lang="th-TH" sz="2700" kern="1200" dirty="0">
            <a:latin typeface="Agency FB" pitchFamily="34" charset="0"/>
          </a:endParaRPr>
        </a:p>
      </dsp:txBody>
      <dsp:txXfrm>
        <a:off x="444756" y="16189"/>
        <a:ext cx="1018091" cy="493686"/>
      </dsp:txXfrm>
    </dsp:sp>
    <dsp:sp modelId="{CDE12304-4BA1-472A-BEFD-EB28FF80B55A}">
      <dsp:nvSpPr>
        <dsp:cNvPr id="0" name=""/>
        <dsp:cNvSpPr/>
      </dsp:nvSpPr>
      <dsp:spPr>
        <a:xfrm>
          <a:off x="534278" y="525234"/>
          <a:ext cx="104880" cy="393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303"/>
              </a:lnTo>
              <a:lnTo>
                <a:pt x="104880" y="39330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ACBBD-AE49-4475-B9C2-438347467541}">
      <dsp:nvSpPr>
        <dsp:cNvPr id="0" name=""/>
        <dsp:cNvSpPr/>
      </dsp:nvSpPr>
      <dsp:spPr>
        <a:xfrm>
          <a:off x="639159" y="656336"/>
          <a:ext cx="839047" cy="524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accent1"/>
              </a:solidFill>
              <a:latin typeface="Agency FB" pitchFamily="34" charset="0"/>
            </a:rPr>
            <a:t>435 articles</a:t>
          </a:r>
          <a:endParaRPr lang="th-TH" sz="1600" kern="1200" dirty="0">
            <a:solidFill>
              <a:schemeClr val="accent1"/>
            </a:solidFill>
            <a:latin typeface="Agency FB" pitchFamily="34" charset="0"/>
          </a:endParaRPr>
        </a:p>
      </dsp:txBody>
      <dsp:txXfrm>
        <a:off x="654518" y="671695"/>
        <a:ext cx="808329" cy="493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1" Type="http://schemas.openxmlformats.org/officeDocument/2006/relationships/image" Target="../media/image7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0.34911</cdr:x>
      <cdr:y>0.07285</cdr:y>
    </cdr:from>
    <cdr:to>
      <cdr:x>0.79214</cdr:x>
      <cdr:y>0.48723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:a16="http://schemas.microsoft.com/office/drawing/2014/main" xmlns="" xmlns:lc="http://schemas.openxmlformats.org/drawingml/2006/lockedCanvas" id="{E8A44186-060E-4216-958A-2AE8B35236D4}"/>
            </a:ext>
          </a:extLst>
        </cdr:cNvPr>
        <cdr:cNvSpPr/>
      </cdr:nvSpPr>
      <cdr:spPr>
        <a:xfrm xmlns:a="http://schemas.openxmlformats.org/drawingml/2006/main">
          <a:off x="3092085" y="367221"/>
          <a:ext cx="3923900" cy="2088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44788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0.29216</cdr:x>
      <cdr:y>0.02124</cdr:y>
    </cdr:from>
    <cdr:to>
      <cdr:x>0.42057</cdr:x>
      <cdr:y>0.24687</cdr:y>
    </cdr:to>
    <cdr:pic>
      <cdr:nvPicPr>
        <cdr:cNvPr id="7" name="Graphic 11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:a16="http://schemas.microsoft.com/office/drawing/2014/main" xmlns="" xmlns:lc="http://schemas.openxmlformats.org/drawingml/2006/lockedCanvas" id="{85369295-4F3E-4DB0-AA8A-6FEE4C9AC93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96DAC541-7B7A-43D3-8B79-37D633B846F1}">
              <asvg:svgBlip xmlns:p="http://schemas.openxmlformats.org/presentationml/2006/main" xmlns:asvg="http://schemas.microsoft.com/office/drawing/2016/SVG/main" xmlns="" xmlns:lc="http://schemas.openxmlformats.org/drawingml/2006/lockedCanvas" r:embed="rId3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587663" y="107085"/>
          <a:ext cx="1137283" cy="113728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0.25596</cdr:x>
      <cdr:y>0.16768</cdr:y>
    </cdr:from>
    <cdr:to>
      <cdr:x>0.44508</cdr:x>
      <cdr:y>0.35173</cdr:y>
    </cdr:to>
    <cdr:pic>
      <cdr:nvPicPr>
        <cdr:cNvPr id="8" name="Graphic 12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:a16="http://schemas.microsoft.com/office/drawing/2014/main" xmlns="" xmlns:lc="http://schemas.openxmlformats.org/drawingml/2006/lockedCanvas" id="{74F09BAE-FBFE-476C-ADE8-0C67B928E51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>
          <a:extLst>
            <a:ext uri="{96DAC541-7B7A-43D3-8B79-37D633B846F1}">
              <asvg:svgBlip xmlns:p="http://schemas.openxmlformats.org/presentationml/2006/main" xmlns:asvg="http://schemas.microsoft.com/office/drawing/2016/SVG/main" xmlns="" xmlns:lc="http://schemas.openxmlformats.org/drawingml/2006/lockedCanvas" r:embed="rId5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267075" y="845197"/>
          <a:ext cx="1675014" cy="9277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0.46679</cdr:x>
      <cdr:y>0.16548</cdr:y>
    </cdr:from>
    <cdr:to>
      <cdr:x>0.75608</cdr:x>
      <cdr:y>0.31854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134389" y="834106"/>
          <a:ext cx="2562225" cy="771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lvl="0"/>
          <a:r>
            <a:rPr lang="en-US" sz="2000" dirty="0" smtClean="0">
              <a:solidFill>
                <a:schemeClr val="accent3">
                  <a:lumMod val="50000"/>
                </a:schemeClr>
              </a:solidFill>
              <a:latin typeface="Agency FB" pitchFamily="34" charset="0"/>
            </a:rPr>
            <a:t>12 Databases </a:t>
          </a:r>
          <a:br>
            <a:rPr lang="en-US" sz="2000" dirty="0" smtClean="0">
              <a:solidFill>
                <a:schemeClr val="accent3">
                  <a:lumMod val="50000"/>
                </a:schemeClr>
              </a:solidFill>
              <a:latin typeface="Agency FB" pitchFamily="34" charset="0"/>
            </a:rPr>
          </a:br>
          <a:r>
            <a:rPr lang="en-US" sz="2000" dirty="0" smtClean="0">
              <a:solidFill>
                <a:schemeClr val="accent3">
                  <a:lumMod val="50000"/>
                </a:schemeClr>
              </a:solidFill>
              <a:latin typeface="Agency FB" pitchFamily="34" charset="0"/>
            </a:rPr>
            <a:t>Total Usage 288,126 times</a:t>
          </a:r>
        </a:p>
        <a:p xmlns:a="http://schemas.openxmlformats.org/drawingml/2006/main">
          <a:endParaRPr lang="th-TH" sz="2000" dirty="0">
            <a:latin typeface="Agency FB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67223-6FD9-49E2-9955-CF854534C475}" type="datetimeFigureOut">
              <a:rPr lang="th-TH" smtClean="0"/>
              <a:t>10/08/63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E532A-FB9B-4FAA-B99C-BFABCE0AEC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972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82C591-B9F8-41EF-8F7A-7C1089379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B4B4B2-860C-476A-BD50-B7E5C103F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D3B776A-FCB9-45AE-8CAB-F61F1A25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9E7F55-874D-4FFB-8833-8D7320DC3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F0C813-EA6D-4561-9935-E166FDB8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8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CF82EF-636C-4720-8E5B-5D77553B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2F7876C-5BC6-436B-B8BF-3981BC19D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58475B-D8F6-495E-9317-75974654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987BDA-476F-43CE-BFF2-F442938A6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A92E9A-0584-4D57-A007-BC0159AD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A7EBEBC-EDD9-44F7-9C9A-7D7D05389A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0B9F906-1A3D-4BF2-AC4E-14A82A1D6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41C0270-27DF-4552-BD36-ADB9B2682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5F7DE5-F709-4BFF-9376-CAF683D8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B35BB25-3F42-4D1B-AA08-FAD79E3F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2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9C8132-6CA8-4E3E-BAE9-3FD151C6D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F361FE-47AF-4371-84B0-F016B707E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28A281-0E1D-45C1-9C87-46075D03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0D65CF-C6AF-4C5A-9F12-C3B58D945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80B324-7993-42EA-9067-687A4D0DA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8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DA4784-876D-481F-A0E5-F4D053E7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BE471DC-E64C-4690-A8E8-D20B4E39D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D36205-1A1D-4F28-9520-86FC4233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1D0F6C-D9A0-4406-B640-AE5D135D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60B347-D0C3-4E3E-B8D4-83ACEECD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7E5716-FE0F-466A-A092-2EA1FFC8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8E5D2D-744D-4115-94C8-B2F413127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FB5B519-92AD-425F-959E-507B897E6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6ED24D-9765-47A9-9BF8-E1C7C4DD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EF7478-DDF2-41AF-B324-5057EDD75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B2F373-5A38-4C93-8560-AC9F37E7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7F97BC-977F-45DA-B5A0-9EBCE053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1ACEAD8-9DD7-470C-B111-AD588DD9F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AA860C8-8E9C-4AFA-9CAB-48C241B24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253A983-BF28-4E74-B7BF-5E8ACAC10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D752D3E-9F38-4FF3-B1EA-33D0974EF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08F27CA-4ABB-42F9-8545-89E712CA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B23C9A3-82C0-4399-8AD3-1C8ACFFE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2C8A771-9317-41A9-83EA-18719BAE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C3B924-7DDD-4542-A33E-9238ABA4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73B073B-374B-4694-B1AC-B7A4C491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1B7D13-1D4D-46AE-9358-700A4792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9D1DA0F-8B5D-4A41-B647-B1363643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1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52CADD6-6092-4E29-8F5D-B312FF98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11A3491-5C12-423A-A4FB-C2839E71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002C58B-C870-4819-9659-09489593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C21730-AD77-47D9-B792-F154BB0D4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73839-37E7-4E79-BF06-259A339FB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2343A9-C065-411A-8737-BE35E35D4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735E0A1-81EA-4E2C-94DE-1F7AC265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85A0AC5-57EB-4457-91A8-F08A8A81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C4499F3-EDC7-4A61-BAE4-3FC586EB7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2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BA69B6-2B5F-4D80-B790-EC067580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166E0CE-B817-4FF5-9C98-044084020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008F542-17A9-4D9A-BA3A-86547FDBF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461AEA3-62D6-49B1-8EDD-0266BC55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F2D9C5-F10D-410C-AB96-A0679B66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78FB9E-7C0B-45CE-A96E-2808B15F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3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12CC226-9310-45C3-98A3-AF9FB75DB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CC4C14-AD4E-4AF7-96C6-DD444DFDB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1B1BE9-7218-4305-9F81-B14E7267B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F6A8-5B50-4026-A1BC-BA673447EB4C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E909EE-F9A0-4A02-8E8F-FAF6D669A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09BD20-728D-49A9-83A3-CA4CFC532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53305-A7C6-44BB-B1B8-0F94CCD0B02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5892A8DA-48CF-4331-8A2B-12770EBFB200}"/>
              </a:ext>
            </a:extLst>
          </p:cNvPr>
          <p:cNvGrpSpPr/>
          <p:nvPr userDrawn="1"/>
        </p:nvGrpSpPr>
        <p:grpSpPr>
          <a:xfrm>
            <a:off x="148121" y="6643191"/>
            <a:ext cx="11895758" cy="214809"/>
            <a:chOff x="0" y="6584736"/>
            <a:chExt cx="11895758" cy="214809"/>
          </a:xfrm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F0D731CC-085D-4630-BF15-0C4D10813A5B}"/>
                </a:ext>
              </a:extLst>
            </p:cNvPr>
            <p:cNvSpPr/>
            <p:nvPr/>
          </p:nvSpPr>
          <p:spPr>
            <a:xfrm>
              <a:off x="0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B5142BC5-A0F9-4CEC-A124-10D700AF9BBB}"/>
                </a:ext>
              </a:extLst>
            </p:cNvPr>
            <p:cNvSpPr/>
            <p:nvPr/>
          </p:nvSpPr>
          <p:spPr>
            <a:xfrm>
              <a:off x="111612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D9145650-53AC-45E6-89B4-08E83DB8333A}"/>
                </a:ext>
              </a:extLst>
            </p:cNvPr>
            <p:cNvSpPr/>
            <p:nvPr/>
          </p:nvSpPr>
          <p:spPr>
            <a:xfrm>
              <a:off x="2231962" y="6584736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9BB288A5-8CF0-4EEF-A616-C336541A2A5E}"/>
                </a:ext>
              </a:extLst>
            </p:cNvPr>
            <p:cNvSpPr/>
            <p:nvPr/>
          </p:nvSpPr>
          <p:spPr>
            <a:xfrm>
              <a:off x="3348091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9BAF8E10-393A-49F1-887E-6CA3768BC640}"/>
                </a:ext>
              </a:extLst>
            </p:cNvPr>
            <p:cNvSpPr/>
            <p:nvPr/>
          </p:nvSpPr>
          <p:spPr>
            <a:xfrm>
              <a:off x="4463925" y="6584736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AF237542-8939-4EBA-8D48-9A170DDDC817}"/>
                </a:ext>
              </a:extLst>
            </p:cNvPr>
            <p:cNvSpPr/>
            <p:nvPr/>
          </p:nvSpPr>
          <p:spPr>
            <a:xfrm>
              <a:off x="5580054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B86D21CD-92BE-4F4C-94E8-E4DA246AD347}"/>
                </a:ext>
              </a:extLst>
            </p:cNvPr>
            <p:cNvSpPr/>
            <p:nvPr/>
          </p:nvSpPr>
          <p:spPr>
            <a:xfrm>
              <a:off x="6696182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318E9095-EC75-4090-8227-CBF15A9DBA45}"/>
                </a:ext>
              </a:extLst>
            </p:cNvPr>
            <p:cNvSpPr/>
            <p:nvPr/>
          </p:nvSpPr>
          <p:spPr>
            <a:xfrm>
              <a:off x="7812017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1C90D82D-F728-4FB8-B122-A0C8C0E710FD}"/>
                </a:ext>
              </a:extLst>
            </p:cNvPr>
            <p:cNvSpPr/>
            <p:nvPr/>
          </p:nvSpPr>
          <p:spPr>
            <a:xfrm>
              <a:off x="8928145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D7ED54A1-A712-4DA6-BB70-C3A49D47FB6D}"/>
                </a:ext>
              </a:extLst>
            </p:cNvPr>
            <p:cNvSpPr/>
            <p:nvPr/>
          </p:nvSpPr>
          <p:spPr>
            <a:xfrm>
              <a:off x="10043980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40560DC2-2566-4DF6-BCA8-87DC7424D99D}"/>
                </a:ext>
              </a:extLst>
            </p:cNvPr>
            <p:cNvSpPr/>
            <p:nvPr/>
          </p:nvSpPr>
          <p:spPr>
            <a:xfrm>
              <a:off x="1116010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3359EEA0-27B1-45DE-ABF5-D007AFFFB489}"/>
              </a:ext>
            </a:extLst>
          </p:cNvPr>
          <p:cNvGrpSpPr/>
          <p:nvPr userDrawn="1"/>
        </p:nvGrpSpPr>
        <p:grpSpPr>
          <a:xfrm>
            <a:off x="148121" y="0"/>
            <a:ext cx="11895758" cy="214809"/>
            <a:chOff x="0" y="6584736"/>
            <a:chExt cx="11895758" cy="214809"/>
          </a:xfrm>
        </p:grpSpPr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8E705C2E-9302-4210-AE51-94EEF786140F}"/>
                </a:ext>
              </a:extLst>
            </p:cNvPr>
            <p:cNvSpPr/>
            <p:nvPr/>
          </p:nvSpPr>
          <p:spPr>
            <a:xfrm>
              <a:off x="0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1CB3EBB5-4D02-46C9-B130-53C46C5D5CAE}"/>
                </a:ext>
              </a:extLst>
            </p:cNvPr>
            <p:cNvSpPr/>
            <p:nvPr/>
          </p:nvSpPr>
          <p:spPr>
            <a:xfrm>
              <a:off x="111612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5DC3AE0A-A207-4C9B-8C26-86952EAC8600}"/>
                </a:ext>
              </a:extLst>
            </p:cNvPr>
            <p:cNvSpPr/>
            <p:nvPr/>
          </p:nvSpPr>
          <p:spPr>
            <a:xfrm>
              <a:off x="2231962" y="6584736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4D211D7F-A0BB-43B8-9BCE-1B4136A3EADE}"/>
                </a:ext>
              </a:extLst>
            </p:cNvPr>
            <p:cNvSpPr/>
            <p:nvPr/>
          </p:nvSpPr>
          <p:spPr>
            <a:xfrm>
              <a:off x="3348091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73BEA31D-7EFD-4D32-A360-E2B81159A331}"/>
                </a:ext>
              </a:extLst>
            </p:cNvPr>
            <p:cNvSpPr/>
            <p:nvPr/>
          </p:nvSpPr>
          <p:spPr>
            <a:xfrm>
              <a:off x="4463925" y="6584736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DC181FE-51A2-4C8A-AD5C-FAA0F3F00CC8}"/>
                </a:ext>
              </a:extLst>
            </p:cNvPr>
            <p:cNvSpPr/>
            <p:nvPr/>
          </p:nvSpPr>
          <p:spPr>
            <a:xfrm>
              <a:off x="5580054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C5FAAA46-9BA4-487D-AC0F-0F5B3B075A9F}"/>
                </a:ext>
              </a:extLst>
            </p:cNvPr>
            <p:cNvSpPr/>
            <p:nvPr/>
          </p:nvSpPr>
          <p:spPr>
            <a:xfrm>
              <a:off x="6696182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5F034A89-FEA6-4D94-AF03-0DD38B1F2F26}"/>
                </a:ext>
              </a:extLst>
            </p:cNvPr>
            <p:cNvSpPr/>
            <p:nvPr/>
          </p:nvSpPr>
          <p:spPr>
            <a:xfrm>
              <a:off x="7812017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6C7A9E57-4BE9-4A56-B1CF-B3EE0C94678A}"/>
                </a:ext>
              </a:extLst>
            </p:cNvPr>
            <p:cNvSpPr/>
            <p:nvPr/>
          </p:nvSpPr>
          <p:spPr>
            <a:xfrm>
              <a:off x="8928145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A775F4BE-674E-4153-BEA5-21BD825C82C9}"/>
                </a:ext>
              </a:extLst>
            </p:cNvPr>
            <p:cNvSpPr/>
            <p:nvPr/>
          </p:nvSpPr>
          <p:spPr>
            <a:xfrm>
              <a:off x="10043980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AFAD8972-9BA9-4D14-BA95-BCBD86AC203D}"/>
                </a:ext>
              </a:extLst>
            </p:cNvPr>
            <p:cNvSpPr/>
            <p:nvPr/>
          </p:nvSpPr>
          <p:spPr>
            <a:xfrm>
              <a:off x="1116010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8EEF6D7-FDB3-4E7E-8667-19E8794A9069}"/>
              </a:ext>
            </a:extLst>
          </p:cNvPr>
          <p:cNvGrpSpPr/>
          <p:nvPr userDrawn="1"/>
        </p:nvGrpSpPr>
        <p:grpSpPr>
          <a:xfrm>
            <a:off x="-1" y="264315"/>
            <a:ext cx="214809" cy="6315999"/>
            <a:chOff x="-1" y="264315"/>
            <a:chExt cx="214809" cy="6315999"/>
          </a:xfrm>
        </p:grpSpPr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4F155547-BF7B-41A6-A97B-9234DB8538F9}"/>
                </a:ext>
              </a:extLst>
            </p:cNvPr>
            <p:cNvSpPr/>
            <p:nvPr/>
          </p:nvSpPr>
          <p:spPr>
            <a:xfrm rot="16200000">
              <a:off x="-260568" y="6104937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822CF3FE-B0F4-4AA1-AC1F-4B641ADE2AA0}"/>
                </a:ext>
              </a:extLst>
            </p:cNvPr>
            <p:cNvSpPr/>
            <p:nvPr/>
          </p:nvSpPr>
          <p:spPr>
            <a:xfrm rot="16200000">
              <a:off x="-260421" y="4988955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ED6D1F15-5878-46C2-91D9-6B7AA71B617F}"/>
                </a:ext>
              </a:extLst>
            </p:cNvPr>
            <p:cNvSpPr/>
            <p:nvPr/>
          </p:nvSpPr>
          <p:spPr>
            <a:xfrm rot="16200000">
              <a:off x="-260568" y="3872974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DFF9FD16-3C57-4A9C-BF15-3B21FA0A551A}"/>
                </a:ext>
              </a:extLst>
            </p:cNvPr>
            <p:cNvSpPr/>
            <p:nvPr/>
          </p:nvSpPr>
          <p:spPr>
            <a:xfrm rot="16200000">
              <a:off x="-260421" y="2756992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51C59518-94A4-4F93-A432-4A05B2E2FD73}"/>
                </a:ext>
              </a:extLst>
            </p:cNvPr>
            <p:cNvSpPr/>
            <p:nvPr/>
          </p:nvSpPr>
          <p:spPr>
            <a:xfrm rot="16200000">
              <a:off x="-260421" y="1640864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238109FF-7C28-429A-99A8-3FFB603F7522}"/>
                </a:ext>
              </a:extLst>
            </p:cNvPr>
            <p:cNvSpPr/>
            <p:nvPr/>
          </p:nvSpPr>
          <p:spPr>
            <a:xfrm rot="16200000">
              <a:off x="-260568" y="524882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="" xmlns:a16="http://schemas.microsoft.com/office/drawing/2014/main" id="{81EC6A09-146B-4C1E-A177-A6CA6DA7FABB}"/>
              </a:ext>
            </a:extLst>
          </p:cNvPr>
          <p:cNvGrpSpPr/>
          <p:nvPr userDrawn="1"/>
        </p:nvGrpSpPr>
        <p:grpSpPr>
          <a:xfrm>
            <a:off x="11974574" y="264315"/>
            <a:ext cx="214809" cy="6315999"/>
            <a:chOff x="-1" y="264315"/>
            <a:chExt cx="214809" cy="6315999"/>
          </a:xfrm>
        </p:grpSpPr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78117282-8F2D-4058-A1A2-DAE15AF53D4E}"/>
                </a:ext>
              </a:extLst>
            </p:cNvPr>
            <p:cNvSpPr/>
            <p:nvPr/>
          </p:nvSpPr>
          <p:spPr>
            <a:xfrm rot="16200000">
              <a:off x="-260568" y="6104937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D8DFC003-33E7-4DEB-A58A-8619DED1EF00}"/>
                </a:ext>
              </a:extLst>
            </p:cNvPr>
            <p:cNvSpPr/>
            <p:nvPr/>
          </p:nvSpPr>
          <p:spPr>
            <a:xfrm rot="16200000">
              <a:off x="-260421" y="4988955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BE1E5D08-8BF8-4DBF-B946-BA64E3B76B40}"/>
                </a:ext>
              </a:extLst>
            </p:cNvPr>
            <p:cNvSpPr/>
            <p:nvPr/>
          </p:nvSpPr>
          <p:spPr>
            <a:xfrm rot="16200000">
              <a:off x="-260568" y="3872974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3BF97051-65E5-4A74-A10F-9DDD6DFAFAAC}"/>
                </a:ext>
              </a:extLst>
            </p:cNvPr>
            <p:cNvSpPr/>
            <p:nvPr/>
          </p:nvSpPr>
          <p:spPr>
            <a:xfrm rot="16200000">
              <a:off x="-260421" y="2756992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3A286EE4-BF84-4C94-8524-FE030153E246}"/>
                </a:ext>
              </a:extLst>
            </p:cNvPr>
            <p:cNvSpPr/>
            <p:nvPr/>
          </p:nvSpPr>
          <p:spPr>
            <a:xfrm rot="16200000">
              <a:off x="-260421" y="1640864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6CE2519-05D5-4AEC-8657-FD7E609F91D3}"/>
                </a:ext>
              </a:extLst>
            </p:cNvPr>
            <p:cNvSpPr/>
            <p:nvPr/>
          </p:nvSpPr>
          <p:spPr>
            <a:xfrm rot="16200000">
              <a:off x="-260568" y="524882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1EEE4172-708D-47D0-BF45-76FCF3004EE9}"/>
              </a:ext>
            </a:extLst>
          </p:cNvPr>
          <p:cNvSpPr txBox="1"/>
          <p:nvPr userDrawn="1"/>
        </p:nvSpPr>
        <p:spPr>
          <a:xfrm>
            <a:off x="622299" y="7008316"/>
            <a:ext cx="10947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| By PowerPointHub.com | PowerPointhubth@gmail.com | Facebook : PowerPoint Hub | Not allow for commercial use. | </a:t>
            </a: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2019 , Thailand </a:t>
            </a:r>
          </a:p>
        </p:txBody>
      </p:sp>
    </p:spTree>
    <p:extLst>
      <p:ext uri="{BB962C8B-B14F-4D97-AF65-F5344CB8AC3E}">
        <p14:creationId xmlns:p14="http://schemas.microsoft.com/office/powerpoint/2010/main" val="15586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3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32" Type="http://schemas.openxmlformats.org/officeDocument/2006/relationships/image" Target="../media/image10.png"/><Relationship Id="rId5" Type="http://schemas.openxmlformats.org/officeDocument/2006/relationships/image" Target="../media/image12.svg"/><Relationship Id="rId31" Type="http://schemas.openxmlformats.org/officeDocument/2006/relationships/image" Target="../media/image6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9.svg"/><Relationship Id="rId7" Type="http://schemas.openxmlformats.org/officeDocument/2006/relationships/image" Target="../media/image12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34215729-CE9E-4CD8-8186-30AF4C93C863}"/>
              </a:ext>
            </a:extLst>
          </p:cNvPr>
          <p:cNvGrpSpPr/>
          <p:nvPr/>
        </p:nvGrpSpPr>
        <p:grpSpPr>
          <a:xfrm>
            <a:off x="148121" y="6643191"/>
            <a:ext cx="11895758" cy="214809"/>
            <a:chOff x="0" y="6584736"/>
            <a:chExt cx="11895758" cy="214809"/>
          </a:xfrm>
        </p:grpSpPr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70B2ABE2-9ABD-4486-B873-E41B9753F55D}"/>
                </a:ext>
              </a:extLst>
            </p:cNvPr>
            <p:cNvSpPr/>
            <p:nvPr/>
          </p:nvSpPr>
          <p:spPr>
            <a:xfrm>
              <a:off x="0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093738E1-1714-433A-9223-4BCB9FA5ABEB}"/>
                </a:ext>
              </a:extLst>
            </p:cNvPr>
            <p:cNvSpPr/>
            <p:nvPr/>
          </p:nvSpPr>
          <p:spPr>
            <a:xfrm>
              <a:off x="111612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3E8948F3-B384-47D4-AF03-5651069F2A81}"/>
                </a:ext>
              </a:extLst>
            </p:cNvPr>
            <p:cNvSpPr/>
            <p:nvPr/>
          </p:nvSpPr>
          <p:spPr>
            <a:xfrm>
              <a:off x="2231962" y="6584736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4529A1EA-E2CA-4B81-9B2C-DCC6A5ADEF81}"/>
                </a:ext>
              </a:extLst>
            </p:cNvPr>
            <p:cNvSpPr/>
            <p:nvPr/>
          </p:nvSpPr>
          <p:spPr>
            <a:xfrm>
              <a:off x="3348091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4A8AC580-9A4C-4DC5-B154-6A636AD1C137}"/>
                </a:ext>
              </a:extLst>
            </p:cNvPr>
            <p:cNvSpPr/>
            <p:nvPr/>
          </p:nvSpPr>
          <p:spPr>
            <a:xfrm>
              <a:off x="4463925" y="6584736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5E5C7227-A56F-4B78-B524-7453E4AC6626}"/>
                </a:ext>
              </a:extLst>
            </p:cNvPr>
            <p:cNvSpPr/>
            <p:nvPr/>
          </p:nvSpPr>
          <p:spPr>
            <a:xfrm>
              <a:off x="5580054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3DB7B62C-8A0A-4951-A065-035CD67F899A}"/>
                </a:ext>
              </a:extLst>
            </p:cNvPr>
            <p:cNvSpPr/>
            <p:nvPr/>
          </p:nvSpPr>
          <p:spPr>
            <a:xfrm>
              <a:off x="6696182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343F42C5-F197-4E78-B2AF-64E188C4CE52}"/>
                </a:ext>
              </a:extLst>
            </p:cNvPr>
            <p:cNvSpPr/>
            <p:nvPr/>
          </p:nvSpPr>
          <p:spPr>
            <a:xfrm>
              <a:off x="7812017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952684B6-F85B-45D3-8F5C-5938B61009D8}"/>
                </a:ext>
              </a:extLst>
            </p:cNvPr>
            <p:cNvSpPr/>
            <p:nvPr/>
          </p:nvSpPr>
          <p:spPr>
            <a:xfrm>
              <a:off x="8928145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0CEB8F9F-E373-4811-936A-B30DC94DAE88}"/>
                </a:ext>
              </a:extLst>
            </p:cNvPr>
            <p:cNvSpPr/>
            <p:nvPr/>
          </p:nvSpPr>
          <p:spPr>
            <a:xfrm>
              <a:off x="10043980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EC04ABE6-AA79-41E1-9E34-02F259BF1B3F}"/>
                </a:ext>
              </a:extLst>
            </p:cNvPr>
            <p:cNvSpPr/>
            <p:nvPr/>
          </p:nvSpPr>
          <p:spPr>
            <a:xfrm>
              <a:off x="1116010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693770CF-B479-47F7-945C-7E82474DEDE6}"/>
              </a:ext>
            </a:extLst>
          </p:cNvPr>
          <p:cNvGrpSpPr/>
          <p:nvPr/>
        </p:nvGrpSpPr>
        <p:grpSpPr>
          <a:xfrm>
            <a:off x="148121" y="0"/>
            <a:ext cx="11895758" cy="214809"/>
            <a:chOff x="0" y="6584736"/>
            <a:chExt cx="11895758" cy="214809"/>
          </a:xfrm>
        </p:grpSpPr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79A04727-1A70-464F-AA57-18DE4A485F5F}"/>
                </a:ext>
              </a:extLst>
            </p:cNvPr>
            <p:cNvSpPr/>
            <p:nvPr/>
          </p:nvSpPr>
          <p:spPr>
            <a:xfrm>
              <a:off x="0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2D8EAD2D-0017-4AB2-87D8-E4C2A2F422D0}"/>
                </a:ext>
              </a:extLst>
            </p:cNvPr>
            <p:cNvSpPr/>
            <p:nvPr/>
          </p:nvSpPr>
          <p:spPr>
            <a:xfrm>
              <a:off x="111612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8722CAD2-6CBB-46C0-9B40-74DCC38D7FFF}"/>
                </a:ext>
              </a:extLst>
            </p:cNvPr>
            <p:cNvSpPr/>
            <p:nvPr/>
          </p:nvSpPr>
          <p:spPr>
            <a:xfrm>
              <a:off x="2231962" y="6584736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E4496650-436D-45DE-BF13-3B853D78F9FF}"/>
                </a:ext>
              </a:extLst>
            </p:cNvPr>
            <p:cNvSpPr/>
            <p:nvPr/>
          </p:nvSpPr>
          <p:spPr>
            <a:xfrm>
              <a:off x="3348091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16330ADC-051E-4391-9107-89AF1D6856F1}"/>
                </a:ext>
              </a:extLst>
            </p:cNvPr>
            <p:cNvSpPr/>
            <p:nvPr/>
          </p:nvSpPr>
          <p:spPr>
            <a:xfrm>
              <a:off x="4463925" y="6584736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B318AC6C-D03B-4CCE-B98A-FF0D7DED62A7}"/>
                </a:ext>
              </a:extLst>
            </p:cNvPr>
            <p:cNvSpPr/>
            <p:nvPr/>
          </p:nvSpPr>
          <p:spPr>
            <a:xfrm>
              <a:off x="5580054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C48455E8-EBDD-4F76-8C4B-76EE6A58ABF4}"/>
                </a:ext>
              </a:extLst>
            </p:cNvPr>
            <p:cNvSpPr/>
            <p:nvPr/>
          </p:nvSpPr>
          <p:spPr>
            <a:xfrm>
              <a:off x="6696182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4B5079AC-B1A7-4AEE-AD92-56DEA5E89FEC}"/>
                </a:ext>
              </a:extLst>
            </p:cNvPr>
            <p:cNvSpPr/>
            <p:nvPr/>
          </p:nvSpPr>
          <p:spPr>
            <a:xfrm>
              <a:off x="7812017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1C27B211-023A-4ED8-95BD-86A4646BB955}"/>
                </a:ext>
              </a:extLst>
            </p:cNvPr>
            <p:cNvSpPr/>
            <p:nvPr/>
          </p:nvSpPr>
          <p:spPr>
            <a:xfrm>
              <a:off x="8928145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B347089E-D937-4B4B-8A8D-57EAD3D00D91}"/>
                </a:ext>
              </a:extLst>
            </p:cNvPr>
            <p:cNvSpPr/>
            <p:nvPr/>
          </p:nvSpPr>
          <p:spPr>
            <a:xfrm>
              <a:off x="10043980" y="6584736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44F57F9D-79E7-4A64-9239-32BECEC377F2}"/>
                </a:ext>
              </a:extLst>
            </p:cNvPr>
            <p:cNvSpPr/>
            <p:nvPr/>
          </p:nvSpPr>
          <p:spPr>
            <a:xfrm>
              <a:off x="11160108" y="6584736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="" xmlns:a16="http://schemas.microsoft.com/office/drawing/2014/main" id="{EBEDA8B8-BBEE-4311-8912-942D32532BE0}"/>
              </a:ext>
            </a:extLst>
          </p:cNvPr>
          <p:cNvGrpSpPr/>
          <p:nvPr/>
        </p:nvGrpSpPr>
        <p:grpSpPr>
          <a:xfrm>
            <a:off x="-1" y="264315"/>
            <a:ext cx="214809" cy="6315999"/>
            <a:chOff x="-1" y="264315"/>
            <a:chExt cx="214809" cy="6315999"/>
          </a:xfrm>
        </p:grpSpPr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3DA4956C-5543-4884-8D55-56E16E111678}"/>
                </a:ext>
              </a:extLst>
            </p:cNvPr>
            <p:cNvSpPr/>
            <p:nvPr/>
          </p:nvSpPr>
          <p:spPr>
            <a:xfrm rot="16200000">
              <a:off x="-260568" y="6104937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87372CEA-D9F2-4CFE-8282-8FF15125E502}"/>
                </a:ext>
              </a:extLst>
            </p:cNvPr>
            <p:cNvSpPr/>
            <p:nvPr/>
          </p:nvSpPr>
          <p:spPr>
            <a:xfrm rot="16200000">
              <a:off x="-260421" y="4988955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DFAE2A07-2019-4780-9692-95C60B198D15}"/>
                </a:ext>
              </a:extLst>
            </p:cNvPr>
            <p:cNvSpPr/>
            <p:nvPr/>
          </p:nvSpPr>
          <p:spPr>
            <a:xfrm rot="16200000">
              <a:off x="-260568" y="3872974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247AAFF4-19B9-45A5-AA16-83EC3C06A02C}"/>
                </a:ext>
              </a:extLst>
            </p:cNvPr>
            <p:cNvSpPr/>
            <p:nvPr/>
          </p:nvSpPr>
          <p:spPr>
            <a:xfrm rot="16200000">
              <a:off x="-260421" y="2756992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448D7E98-E013-401C-BD3D-BC21B7F89265}"/>
                </a:ext>
              </a:extLst>
            </p:cNvPr>
            <p:cNvSpPr/>
            <p:nvPr/>
          </p:nvSpPr>
          <p:spPr>
            <a:xfrm rot="16200000">
              <a:off x="-260421" y="1640864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4BBCB62C-A2EB-41CB-B9BE-6CEF9310555F}"/>
                </a:ext>
              </a:extLst>
            </p:cNvPr>
            <p:cNvSpPr/>
            <p:nvPr/>
          </p:nvSpPr>
          <p:spPr>
            <a:xfrm rot="16200000">
              <a:off x="-260568" y="524882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EEF514C4-8F33-4E9B-8A30-C695D5B3CB67}"/>
              </a:ext>
            </a:extLst>
          </p:cNvPr>
          <p:cNvGrpSpPr/>
          <p:nvPr/>
        </p:nvGrpSpPr>
        <p:grpSpPr>
          <a:xfrm>
            <a:off x="11974574" y="264315"/>
            <a:ext cx="214809" cy="6315999"/>
            <a:chOff x="-1" y="264315"/>
            <a:chExt cx="214809" cy="6315999"/>
          </a:xfrm>
        </p:grpSpPr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C03F32AF-EA93-440E-8DDF-0B8D12792F84}"/>
                </a:ext>
              </a:extLst>
            </p:cNvPr>
            <p:cNvSpPr/>
            <p:nvPr/>
          </p:nvSpPr>
          <p:spPr>
            <a:xfrm rot="16200000">
              <a:off x="-260568" y="6104937"/>
              <a:ext cx="735944" cy="214809"/>
            </a:xfrm>
            <a:custGeom>
              <a:avLst/>
              <a:gdLst>
                <a:gd name="connsiteX0" fmla="*/ 636190 w 735944"/>
                <a:gd name="connsiteY0" fmla="*/ 214810 h 214809"/>
                <a:gd name="connsiteX1" fmla="*/ 0 w 735944"/>
                <a:gd name="connsiteY1" fmla="*/ 214810 h 214809"/>
                <a:gd name="connsiteX2" fmla="*/ 99460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DD8E7AD0-74C5-42F1-B413-69BABC6BA70A}"/>
                </a:ext>
              </a:extLst>
            </p:cNvPr>
            <p:cNvSpPr/>
            <p:nvPr/>
          </p:nvSpPr>
          <p:spPr>
            <a:xfrm rot="16200000">
              <a:off x="-260421" y="4988955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85D94332-E9C7-4E09-B034-3545B3B1BDC9}"/>
                </a:ext>
              </a:extLst>
            </p:cNvPr>
            <p:cNvSpPr/>
            <p:nvPr/>
          </p:nvSpPr>
          <p:spPr>
            <a:xfrm rot="16200000">
              <a:off x="-260568" y="3872974"/>
              <a:ext cx="735944" cy="214809"/>
            </a:xfrm>
            <a:custGeom>
              <a:avLst/>
              <a:gdLst>
                <a:gd name="connsiteX0" fmla="*/ 636485 w 735944"/>
                <a:gd name="connsiteY0" fmla="*/ 214810 h 214809"/>
                <a:gd name="connsiteX1" fmla="*/ 0 w 735944"/>
                <a:gd name="connsiteY1" fmla="*/ 214810 h 214809"/>
                <a:gd name="connsiteX2" fmla="*/ 99754 w 735944"/>
                <a:gd name="connsiteY2" fmla="*/ 0 h 214809"/>
                <a:gd name="connsiteX3" fmla="*/ 735945 w 735944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4" h="214809">
                  <a:moveTo>
                    <a:pt x="636485" y="214810"/>
                  </a:moveTo>
                  <a:lnTo>
                    <a:pt x="0" y="214810"/>
                  </a:lnTo>
                  <a:lnTo>
                    <a:pt x="99754" y="0"/>
                  </a:lnTo>
                  <a:lnTo>
                    <a:pt x="735945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15D082A2-C9B7-4F51-AD11-131CDA2B99A8}"/>
                </a:ext>
              </a:extLst>
            </p:cNvPr>
            <p:cNvSpPr/>
            <p:nvPr/>
          </p:nvSpPr>
          <p:spPr>
            <a:xfrm rot="16200000">
              <a:off x="-260421" y="2756992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1F2E3393-0B0B-42E0-90B8-3909774A6BD3}"/>
                </a:ext>
              </a:extLst>
            </p:cNvPr>
            <p:cNvSpPr/>
            <p:nvPr/>
          </p:nvSpPr>
          <p:spPr>
            <a:xfrm rot="16200000">
              <a:off x="-260421" y="1640864"/>
              <a:ext cx="735650" cy="214809"/>
            </a:xfrm>
            <a:custGeom>
              <a:avLst/>
              <a:gdLst>
                <a:gd name="connsiteX0" fmla="*/ 636190 w 735650"/>
                <a:gd name="connsiteY0" fmla="*/ 214810 h 214809"/>
                <a:gd name="connsiteX1" fmla="*/ 0 w 735650"/>
                <a:gd name="connsiteY1" fmla="*/ 214810 h 214809"/>
                <a:gd name="connsiteX2" fmla="*/ 99460 w 735650"/>
                <a:gd name="connsiteY2" fmla="*/ 0 h 214809"/>
                <a:gd name="connsiteX3" fmla="*/ 735650 w 735650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650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60" y="0"/>
                  </a:lnTo>
                  <a:lnTo>
                    <a:pt x="735650" y="0"/>
                  </a:lnTo>
                  <a:close/>
                </a:path>
              </a:pathLst>
            </a:custGeom>
            <a:solidFill>
              <a:srgbClr val="447882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4D24A4C6-1A3B-48EA-9196-3CEC41163184}"/>
                </a:ext>
              </a:extLst>
            </p:cNvPr>
            <p:cNvSpPr/>
            <p:nvPr/>
          </p:nvSpPr>
          <p:spPr>
            <a:xfrm rot="16200000">
              <a:off x="-260568" y="524882"/>
              <a:ext cx="735943" cy="214809"/>
            </a:xfrm>
            <a:custGeom>
              <a:avLst/>
              <a:gdLst>
                <a:gd name="connsiteX0" fmla="*/ 636190 w 735943"/>
                <a:gd name="connsiteY0" fmla="*/ 214810 h 214809"/>
                <a:gd name="connsiteX1" fmla="*/ 0 w 735943"/>
                <a:gd name="connsiteY1" fmla="*/ 214810 h 214809"/>
                <a:gd name="connsiteX2" fmla="*/ 99459 w 735943"/>
                <a:gd name="connsiteY2" fmla="*/ 0 h 214809"/>
                <a:gd name="connsiteX3" fmla="*/ 735944 w 735943"/>
                <a:gd name="connsiteY3" fmla="*/ 0 h 21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943" h="214809">
                  <a:moveTo>
                    <a:pt x="636190" y="214810"/>
                  </a:moveTo>
                  <a:lnTo>
                    <a:pt x="0" y="214810"/>
                  </a:lnTo>
                  <a:lnTo>
                    <a:pt x="99459" y="0"/>
                  </a:lnTo>
                  <a:lnTo>
                    <a:pt x="735944" y="0"/>
                  </a:lnTo>
                  <a:close/>
                </a:path>
              </a:pathLst>
            </a:custGeom>
            <a:solidFill>
              <a:srgbClr val="CB513E"/>
            </a:solidFill>
            <a:ln w="294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31735E83-32A9-423A-8D8F-0673143DDD0D}"/>
              </a:ext>
            </a:extLst>
          </p:cNvPr>
          <p:cNvSpPr txBox="1"/>
          <p:nvPr/>
        </p:nvSpPr>
        <p:spPr>
          <a:xfrm>
            <a:off x="1999899" y="716683"/>
            <a:ext cx="829100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Fact &amp; Figures</a:t>
            </a:r>
            <a:r>
              <a:rPr lang="en-US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 </a:t>
            </a:r>
            <a:br>
              <a:rPr lang="en-US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</a:b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Fiscal Year 2019</a:t>
            </a:r>
            <a:r>
              <a:rPr lang="th-TH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 </a:t>
            </a:r>
            <a:endParaRPr lang="en-US" sz="4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ea typeface="Tahoma" panose="020B0604030504040204" pitchFamily="34" charset="0"/>
              <a:cs typeface="TH Sarabun New" panose="020B0500040200020003" pitchFamily="34" charset="-34"/>
            </a:endParaRPr>
          </a:p>
          <a:p>
            <a:pPr algn="ctr"/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(Oct. </a:t>
            </a: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2018 – </a:t>
            </a:r>
            <a:r>
              <a:rPr lang="en-US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Sep. </a:t>
            </a:r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Tahoma" panose="020B0604030504040204" pitchFamily="34" charset="0"/>
                <a:cs typeface="TH Sarabun New" panose="020B0500040200020003" pitchFamily="34" charset="-34"/>
              </a:rPr>
              <a:t>2019)</a:t>
            </a:r>
            <a:endParaRPr lang="en-US" sz="4400" dirty="0">
              <a:solidFill>
                <a:srgbClr val="447882"/>
              </a:solidFill>
              <a:latin typeface="Anakotmai Bold" panose="00000800000000000000" pitchFamily="2" charset="-34"/>
              <a:cs typeface="Anakotmai Bold" panose="00000800000000000000" pitchFamily="2" charset="-34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="" xmlns:a16="http://schemas.microsoft.com/office/drawing/2014/main" id="{882EF3FD-B903-4C06-AD02-0894ABF298BD}"/>
              </a:ext>
            </a:extLst>
          </p:cNvPr>
          <p:cNvCxnSpPr>
            <a:cxnSpLocks/>
          </p:cNvCxnSpPr>
          <p:nvPr/>
        </p:nvCxnSpPr>
        <p:spPr>
          <a:xfrm>
            <a:off x="1999899" y="3429000"/>
            <a:ext cx="1930400" cy="0"/>
          </a:xfrm>
          <a:prstGeom prst="line">
            <a:avLst/>
          </a:prstGeom>
          <a:ln w="28575">
            <a:solidFill>
              <a:srgbClr val="CB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="" xmlns:a16="http://schemas.microsoft.com/office/drawing/2014/main" id="{C6E0E194-5F85-4FFF-87D9-E74B805C8EB4}"/>
              </a:ext>
            </a:extLst>
          </p:cNvPr>
          <p:cNvCxnSpPr>
            <a:cxnSpLocks/>
          </p:cNvCxnSpPr>
          <p:nvPr/>
        </p:nvCxnSpPr>
        <p:spPr>
          <a:xfrm>
            <a:off x="8111066" y="3429000"/>
            <a:ext cx="1930400" cy="0"/>
          </a:xfrm>
          <a:prstGeom prst="line">
            <a:avLst/>
          </a:prstGeom>
          <a:ln w="28575">
            <a:solidFill>
              <a:srgbClr val="CB51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5C7C5B34-7778-4A19-87ED-B790DC5E47B5}"/>
              </a:ext>
            </a:extLst>
          </p:cNvPr>
          <p:cNvSpPr txBox="1"/>
          <p:nvPr/>
        </p:nvSpPr>
        <p:spPr>
          <a:xfrm>
            <a:off x="3352800" y="3476595"/>
            <a:ext cx="5419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สถิติการปฏิบัติงาน ศูนย์การเรียนรู้</a:t>
            </a:r>
          </a:p>
          <a:p>
            <a:pPr algn="ctr"/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ประจำปีงบประมาณ </a:t>
            </a:r>
            <a:r>
              <a:rPr lang="en-US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     (</a:t>
            </a:r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ตุลาคม 25</a:t>
            </a:r>
            <a:r>
              <a:rPr lang="en-US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61</a:t>
            </a:r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– กันยายน 256</a:t>
            </a:r>
            <a:r>
              <a:rPr lang="en-US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697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03219" y="758309"/>
            <a:ext cx="47074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/>
              <a:t>Library </a:t>
            </a:r>
            <a:r>
              <a:rPr lang="en-US" altLang="ko-KR" sz="4400" b="1" dirty="0">
                <a:solidFill>
                  <a:schemeClr val="accent1"/>
                </a:solidFill>
              </a:rPr>
              <a:t>Members</a:t>
            </a:r>
            <a:endParaRPr lang="th-TH" sz="4400" b="1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906462809"/>
              </p:ext>
            </p:extLst>
          </p:nvPr>
        </p:nvGraphicFramePr>
        <p:xfrm>
          <a:off x="1517798" y="2689328"/>
          <a:ext cx="9036496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>
          <a:xfrm>
            <a:off x="8585595" y="5411270"/>
            <a:ext cx="1101330" cy="92009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200" b="1" dirty="0" smtClean="0">
                <a:latin typeface="Agency FB" pitchFamily="34" charset="0"/>
              </a:rPr>
              <a:t>159</a:t>
            </a:r>
            <a:endParaRPr lang="ko-KR" altLang="en-US" sz="2200" b="1" dirty="0">
              <a:latin typeface="Agency FB" pitchFamily="34" charset="0"/>
            </a:endParaRPr>
          </a:p>
        </p:txBody>
      </p:sp>
      <p:sp>
        <p:nvSpPr>
          <p:cNvPr id="10" name="직사각형 1"/>
          <p:cNvSpPr/>
          <p:nvPr/>
        </p:nvSpPr>
        <p:spPr>
          <a:xfrm>
            <a:off x="2740564" y="4900678"/>
            <a:ext cx="1084243" cy="360040"/>
          </a:xfrm>
          <a:prstGeom prst="rect">
            <a:avLst/>
          </a:prstGeom>
          <a:solidFill>
            <a:srgbClr val="9999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CGI Faculty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직사각형 1"/>
          <p:cNvSpPr/>
          <p:nvPr/>
        </p:nvSpPr>
        <p:spPr>
          <a:xfrm>
            <a:off x="4189518" y="4900678"/>
            <a:ext cx="1084243" cy="36004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CGI Staff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직사각형 1"/>
          <p:cNvSpPr/>
          <p:nvPr/>
        </p:nvSpPr>
        <p:spPr>
          <a:xfrm>
            <a:off x="5637699" y="4900678"/>
            <a:ext cx="1084243" cy="360040"/>
          </a:xfrm>
          <a:prstGeom prst="rect">
            <a:avLst/>
          </a:prstGeom>
          <a:solidFill>
            <a:srgbClr val="FF5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CGI Student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직사각형 1"/>
          <p:cNvSpPr/>
          <p:nvPr/>
        </p:nvSpPr>
        <p:spPr>
          <a:xfrm>
            <a:off x="7068711" y="4900678"/>
            <a:ext cx="1084243" cy="3600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CRI Researcher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직사각형 1"/>
          <p:cNvSpPr/>
          <p:nvPr/>
        </p:nvSpPr>
        <p:spPr>
          <a:xfrm>
            <a:off x="8507516" y="4900678"/>
            <a:ext cx="1084243" cy="3600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CRI Staff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940522" y="5447482"/>
            <a:ext cx="684326" cy="684326"/>
          </a:xfrm>
          <a:prstGeom prst="ellipse">
            <a:avLst/>
          </a:prstGeom>
          <a:solidFill>
            <a:srgbClr val="99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200" b="1" dirty="0" smtClean="0">
                <a:latin typeface="Agency FB" pitchFamily="34" charset="0"/>
              </a:rPr>
              <a:t>9</a:t>
            </a:r>
            <a:endParaRPr lang="ko-KR" altLang="en-US" sz="2200" b="1" dirty="0">
              <a:latin typeface="Agency FB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89514" y="5411270"/>
            <a:ext cx="1244686" cy="1008112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600" b="1" dirty="0" smtClean="0">
                <a:latin typeface="Agency FB" pitchFamily="34" charset="0"/>
              </a:rPr>
              <a:t>305</a:t>
            </a:r>
            <a:endParaRPr lang="ko-KR" altLang="en-US" sz="2600" b="1" dirty="0">
              <a:latin typeface="Agency FB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25114" y="5447480"/>
            <a:ext cx="813050" cy="802051"/>
          </a:xfrm>
          <a:prstGeom prst="ellipse">
            <a:avLst/>
          </a:prstGeom>
          <a:solidFill>
            <a:srgbClr val="1CB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200" b="1" dirty="0" smtClean="0">
                <a:latin typeface="Agency FB" pitchFamily="34" charset="0"/>
              </a:rPr>
              <a:t>24</a:t>
            </a:r>
            <a:endParaRPr lang="ko-KR" altLang="en-US" sz="2200" b="1" dirty="0">
              <a:latin typeface="Agency FB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268669" y="5447482"/>
            <a:ext cx="684326" cy="68432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200" b="1" dirty="0" smtClean="0">
                <a:latin typeface="Agency FB" pitchFamily="34" charset="0"/>
              </a:rPr>
              <a:t>6</a:t>
            </a:r>
            <a:endParaRPr lang="ko-KR" altLang="en-US" sz="2200" b="1" dirty="0">
              <a:latin typeface="Agency FB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80" y="4442500"/>
            <a:ext cx="717212" cy="61680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30"/>
          <a:stretch/>
        </p:blipFill>
        <p:spPr>
          <a:xfrm>
            <a:off x="4440585" y="4352781"/>
            <a:ext cx="579865" cy="57649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00"/>
          <a:stretch/>
        </p:blipFill>
        <p:spPr>
          <a:xfrm>
            <a:off x="5570507" y="4270351"/>
            <a:ext cx="479137" cy="70654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88" y="4347108"/>
            <a:ext cx="637482" cy="6079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300" y="4400406"/>
            <a:ext cx="670124" cy="56451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5571595" y="1600795"/>
            <a:ext cx="1048809" cy="524404"/>
            <a:chOff x="429397" y="830"/>
            <a:chExt cx="1048809" cy="524404"/>
          </a:xfrm>
        </p:grpSpPr>
        <p:sp>
          <p:nvSpPr>
            <p:cNvPr id="30" name="Rounded Rectangle 29"/>
            <p:cNvSpPr/>
            <p:nvPr/>
          </p:nvSpPr>
          <p:spPr>
            <a:xfrm>
              <a:off x="429397" y="830"/>
              <a:ext cx="1048809" cy="52440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444756" y="16189"/>
              <a:ext cx="1018091" cy="493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latin typeface="Agency FB" pitchFamily="34" charset="0"/>
                </a:rPr>
                <a:t>Total</a:t>
              </a:r>
              <a:endParaRPr lang="th-TH" sz="2700" kern="1200" dirty="0">
                <a:latin typeface="Agency FB" pitchFamily="34" charset="0"/>
              </a:endParaRPr>
            </a:p>
          </p:txBody>
        </p:sp>
      </p:grpSp>
      <p:sp>
        <p:nvSpPr>
          <p:cNvPr id="26" name="Straight Connector 5"/>
          <p:cNvSpPr/>
          <p:nvPr/>
        </p:nvSpPr>
        <p:spPr>
          <a:xfrm>
            <a:off x="5676476" y="2125199"/>
            <a:ext cx="104880" cy="3933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93303"/>
                </a:lnTo>
                <a:lnTo>
                  <a:pt x="104880" y="393303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7" name="Group 26"/>
          <p:cNvGrpSpPr/>
          <p:nvPr/>
        </p:nvGrpSpPr>
        <p:grpSpPr>
          <a:xfrm>
            <a:off x="5781357" y="2256301"/>
            <a:ext cx="1152843" cy="524404"/>
            <a:chOff x="639159" y="656336"/>
            <a:chExt cx="1152843" cy="524404"/>
          </a:xfrm>
        </p:grpSpPr>
        <p:sp>
          <p:nvSpPr>
            <p:cNvPr id="28" name="Rounded Rectangle 27"/>
            <p:cNvSpPr/>
            <p:nvPr/>
          </p:nvSpPr>
          <p:spPr>
            <a:xfrm>
              <a:off x="639159" y="656336"/>
              <a:ext cx="1152843" cy="52440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ounded Rectangle 7"/>
            <p:cNvSpPr/>
            <p:nvPr/>
          </p:nvSpPr>
          <p:spPr>
            <a:xfrm>
              <a:off x="654518" y="671695"/>
              <a:ext cx="1137484" cy="493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accent1"/>
                  </a:solidFill>
                  <a:latin typeface="Agency FB" pitchFamily="34" charset="0"/>
                </a:rPr>
                <a:t>503 members</a:t>
              </a:r>
              <a:endParaRPr lang="th-TH" kern="1200" dirty="0">
                <a:solidFill>
                  <a:schemeClr val="accent1"/>
                </a:solidFill>
                <a:latin typeface="Agency FB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412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8A44186-060E-4216-958A-2AE8B35236D4}"/>
              </a:ext>
            </a:extLst>
          </p:cNvPr>
          <p:cNvSpPr/>
          <p:nvPr/>
        </p:nvSpPr>
        <p:spPr>
          <a:xfrm>
            <a:off x="1488710" y="1340317"/>
            <a:ext cx="3923900" cy="2355383"/>
          </a:xfrm>
          <a:prstGeom prst="rect">
            <a:avLst/>
          </a:prstGeom>
          <a:noFill/>
          <a:ln w="38100">
            <a:solidFill>
              <a:srgbClr val="447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CA2CCEE-5E16-414F-94A4-CA723CD40A91}"/>
              </a:ext>
            </a:extLst>
          </p:cNvPr>
          <p:cNvSpPr/>
          <p:nvPr/>
        </p:nvSpPr>
        <p:spPr>
          <a:xfrm>
            <a:off x="6461761" y="3419374"/>
            <a:ext cx="3923900" cy="2088682"/>
          </a:xfrm>
          <a:prstGeom prst="rect">
            <a:avLst/>
          </a:prstGeom>
          <a:noFill/>
          <a:ln w="38100">
            <a:solidFill>
              <a:srgbClr val="447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="" xmlns:a16="http://schemas.microsoft.com/office/drawing/2014/main" id="{85369295-4F3E-4DB0-AA8A-6FEE4C9AC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288" y="1080182"/>
            <a:ext cx="1137283" cy="113728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="" xmlns:a16="http://schemas.microsoft.com/office/drawing/2014/main" id="{74F09BAE-FBFE-476C-ADE8-0C67B928E5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700" y="1818294"/>
            <a:ext cx="1675014" cy="9277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="" xmlns:a16="http://schemas.microsoft.com/office/drawing/2014/main" id="{995C0FF0-9513-4DA5-A9CB-689BC99BA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3510" y="4558268"/>
            <a:ext cx="1137283" cy="1137283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="" xmlns:a16="http://schemas.microsoft.com/office/drawing/2014/main" id="{D7DF903C-804B-473C-A604-742C412E88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32922" y="5296380"/>
            <a:ext cx="1675014" cy="9277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525516" y="456577"/>
            <a:ext cx="47074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/>
              <a:t>Library </a:t>
            </a:r>
            <a:r>
              <a:rPr lang="en-US" altLang="ko-KR" sz="4400" b="1" dirty="0" smtClean="0">
                <a:solidFill>
                  <a:schemeClr val="accent1"/>
                </a:solidFill>
              </a:rPr>
              <a:t>Usage</a:t>
            </a:r>
            <a:endParaRPr lang="th-TH" sz="4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338714" y="1761144"/>
            <a:ext cx="2661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gency FB" pitchFamily="34" charset="0"/>
              </a:rPr>
              <a:t>On-site 6,599 times </a:t>
            </a:r>
            <a:endParaRPr lang="th-TH" sz="2800" dirty="0">
              <a:latin typeface="Agency FB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96489" y="3780948"/>
            <a:ext cx="231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gency FB" pitchFamily="34" charset="0"/>
              </a:rPr>
              <a:t>Online 1,595 times </a:t>
            </a:r>
            <a:endParaRPr lang="th-TH" sz="2800" dirty="0">
              <a:latin typeface="Agency FB" pitchFamily="34" charset="0"/>
            </a:endParaRPr>
          </a:p>
        </p:txBody>
      </p:sp>
      <p:pic>
        <p:nvPicPr>
          <p:cNvPr id="18" name="Graphic 68">
            <a:extLst>
              <a:ext uri="{FF2B5EF4-FFF2-40B4-BE49-F238E27FC236}">
                <a16:creationId xmlns="" xmlns:a16="http://schemas.microsoft.com/office/drawing/2014/main" id="{15DDE6E1-877B-452C-89C6-9289B0210A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8174994" y="4548637"/>
            <a:ext cx="914400" cy="914400"/>
          </a:xfrm>
          <a:prstGeom prst="rect">
            <a:avLst/>
          </a:prstGeom>
        </p:spPr>
      </p:pic>
      <p:sp>
        <p:nvSpPr>
          <p:cNvPr id="5" name="AutoShape 2" descr="https://image.flaticon.com/icons/svg/814/814513.svg"/>
          <p:cNvSpPr>
            <a:spLocks noChangeAspect="1" noChangeArrowheads="1"/>
          </p:cNvSpPr>
          <p:nvPr/>
        </p:nvSpPr>
        <p:spPr bwMode="auto">
          <a:xfrm>
            <a:off x="190500" y="-1233488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" name="AutoShape 4" descr="https://image.flaticon.com/icons/svg/814/814513.svg"/>
          <p:cNvSpPr>
            <a:spLocks noChangeAspect="1" noChangeArrowheads="1"/>
          </p:cNvSpPr>
          <p:nvPr/>
        </p:nvSpPr>
        <p:spPr bwMode="auto">
          <a:xfrm>
            <a:off x="342900" y="-1081088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702" y="2590800"/>
            <a:ext cx="795124" cy="79512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7124170" y="1600795"/>
            <a:ext cx="1048809" cy="524404"/>
            <a:chOff x="429397" y="830"/>
            <a:chExt cx="1048809" cy="524404"/>
          </a:xfrm>
        </p:grpSpPr>
        <p:sp>
          <p:nvSpPr>
            <p:cNvPr id="21" name="Rounded Rectangle 20"/>
            <p:cNvSpPr/>
            <p:nvPr/>
          </p:nvSpPr>
          <p:spPr>
            <a:xfrm>
              <a:off x="429397" y="830"/>
              <a:ext cx="1048809" cy="52440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444756" y="16189"/>
              <a:ext cx="1018091" cy="493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/>
                <a:t>Total</a:t>
              </a:r>
              <a:endParaRPr lang="th-TH" sz="2700" kern="1200" dirty="0"/>
            </a:p>
          </p:txBody>
        </p:sp>
      </p:grpSp>
      <p:sp>
        <p:nvSpPr>
          <p:cNvPr id="23" name="Straight Connector 5"/>
          <p:cNvSpPr/>
          <p:nvPr/>
        </p:nvSpPr>
        <p:spPr>
          <a:xfrm>
            <a:off x="7229051" y="2125199"/>
            <a:ext cx="104880" cy="3933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93303"/>
                </a:lnTo>
                <a:lnTo>
                  <a:pt x="104880" y="393303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Group 23"/>
          <p:cNvGrpSpPr/>
          <p:nvPr/>
        </p:nvGrpSpPr>
        <p:grpSpPr>
          <a:xfrm>
            <a:off x="7333932" y="2256301"/>
            <a:ext cx="1222062" cy="524404"/>
            <a:chOff x="639159" y="656336"/>
            <a:chExt cx="839047" cy="524404"/>
          </a:xfrm>
        </p:grpSpPr>
        <p:sp>
          <p:nvSpPr>
            <p:cNvPr id="25" name="Rounded Rectangle 24"/>
            <p:cNvSpPr/>
            <p:nvPr/>
          </p:nvSpPr>
          <p:spPr>
            <a:xfrm>
              <a:off x="639159" y="656336"/>
              <a:ext cx="839047" cy="52440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ounded Rectangle 7"/>
            <p:cNvSpPr/>
            <p:nvPr/>
          </p:nvSpPr>
          <p:spPr>
            <a:xfrm>
              <a:off x="654518" y="671695"/>
              <a:ext cx="808329" cy="493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accent1"/>
                  </a:solidFill>
                  <a:latin typeface="Agency FB" pitchFamily="34" charset="0"/>
                </a:rPr>
                <a:t>8,194 times</a:t>
              </a:r>
              <a:endParaRPr lang="th-TH" kern="1200" dirty="0">
                <a:solidFill>
                  <a:schemeClr val="accent1"/>
                </a:solidFill>
                <a:latin typeface="Agency FB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38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60990188-AA21-42A7-AC7C-F6582EC8B294}"/>
              </a:ext>
            </a:extLst>
          </p:cNvPr>
          <p:cNvGrpSpPr/>
          <p:nvPr/>
        </p:nvGrpSpPr>
        <p:grpSpPr>
          <a:xfrm>
            <a:off x="1715359" y="3399059"/>
            <a:ext cx="9031252" cy="1242423"/>
            <a:chOff x="1878988" y="2186577"/>
            <a:chExt cx="9031252" cy="1242423"/>
          </a:xfrm>
        </p:grpSpPr>
        <p:sp>
          <p:nvSpPr>
            <p:cNvPr id="2" name="Freeform 44">
              <a:extLst>
                <a:ext uri="{FF2B5EF4-FFF2-40B4-BE49-F238E27FC236}">
                  <a16:creationId xmlns="" xmlns:a16="http://schemas.microsoft.com/office/drawing/2014/main" id="{2E32B343-8D4D-4F07-9451-4BB9752ED7CF}"/>
                </a:ext>
              </a:extLst>
            </p:cNvPr>
            <p:cNvSpPr/>
            <p:nvPr/>
          </p:nvSpPr>
          <p:spPr>
            <a:xfrm rot="16200000">
              <a:off x="1819826" y="2245742"/>
              <a:ext cx="1242420" cy="1124095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5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375467"/>
              <a:endParaRPr lang="en-US" sz="2667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" name="Freeform 44">
              <a:extLst>
                <a:ext uri="{FF2B5EF4-FFF2-40B4-BE49-F238E27FC236}">
                  <a16:creationId xmlns="" xmlns:a16="http://schemas.microsoft.com/office/drawing/2014/main" id="{C0956742-592B-48C0-A2AB-DF8E88FA1717}"/>
                </a:ext>
              </a:extLst>
            </p:cNvPr>
            <p:cNvSpPr/>
            <p:nvPr/>
          </p:nvSpPr>
          <p:spPr>
            <a:xfrm rot="16200000">
              <a:off x="4455545" y="2245742"/>
              <a:ext cx="1242420" cy="1124095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8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375467"/>
              <a:endParaRPr lang="en-US" sz="2667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" name="Freeform 44">
              <a:extLst>
                <a:ext uri="{FF2B5EF4-FFF2-40B4-BE49-F238E27FC236}">
                  <a16:creationId xmlns="" xmlns:a16="http://schemas.microsoft.com/office/drawing/2014/main" id="{D4BB01BC-EB52-4D98-9EB8-E3396B307236}"/>
                </a:ext>
              </a:extLst>
            </p:cNvPr>
            <p:cNvSpPr/>
            <p:nvPr/>
          </p:nvSpPr>
          <p:spPr>
            <a:xfrm rot="16200000">
              <a:off x="7091264" y="2245740"/>
              <a:ext cx="1242420" cy="1124095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5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375467"/>
              <a:endParaRPr lang="en-US" sz="2667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" name="Freeform 44">
              <a:extLst>
                <a:ext uri="{FF2B5EF4-FFF2-40B4-BE49-F238E27FC236}">
                  <a16:creationId xmlns="" xmlns:a16="http://schemas.microsoft.com/office/drawing/2014/main" id="{B29DC750-A303-40BD-A125-B2DA0DB4F3A0}"/>
                </a:ext>
              </a:extLst>
            </p:cNvPr>
            <p:cNvSpPr/>
            <p:nvPr/>
          </p:nvSpPr>
          <p:spPr>
            <a:xfrm rot="16200000">
              <a:off x="9726983" y="2245739"/>
              <a:ext cx="1242420" cy="1124095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8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375467"/>
              <a:endParaRPr lang="en-US" sz="2667" dirty="0">
                <a:solidFill>
                  <a:srgbClr val="FFFFFF"/>
                </a:solidFill>
                <a:latin typeface="Arial"/>
              </a:endParaRP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BAC0ADEA-6437-48BE-8415-1D4984B3DF5B}"/>
              </a:ext>
            </a:extLst>
          </p:cNvPr>
          <p:cNvCxnSpPr>
            <a:cxnSpLocks/>
          </p:cNvCxnSpPr>
          <p:nvPr/>
        </p:nvCxnSpPr>
        <p:spPr>
          <a:xfrm flipH="1">
            <a:off x="882695" y="3399058"/>
            <a:ext cx="10590619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325543CD-39DC-4F99-A1B3-B792BEBFECA4}"/>
              </a:ext>
            </a:extLst>
          </p:cNvPr>
          <p:cNvGrpSpPr/>
          <p:nvPr/>
        </p:nvGrpSpPr>
        <p:grpSpPr>
          <a:xfrm>
            <a:off x="1201956" y="627613"/>
            <a:ext cx="9788088" cy="1200329"/>
            <a:chOff x="1181754" y="2121932"/>
            <a:chExt cx="9788088" cy="1200329"/>
          </a:xfrm>
        </p:grpSpPr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69111322-FF53-4067-AD5A-4F0E71BEDC42}"/>
                </a:ext>
              </a:extLst>
            </p:cNvPr>
            <p:cNvSpPr txBox="1"/>
            <p:nvPr/>
          </p:nvSpPr>
          <p:spPr>
            <a:xfrm>
              <a:off x="2425700" y="2121932"/>
              <a:ext cx="734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CB513E"/>
                  </a:solidFill>
                  <a:latin typeface="+mj-lt"/>
                </a:rPr>
                <a:t>Number of library </a:t>
              </a:r>
            </a:p>
            <a:p>
              <a:pPr algn="ctr"/>
              <a:r>
                <a:rPr lang="en-US" sz="3600" b="1" dirty="0" smtClean="0">
                  <a:solidFill>
                    <a:srgbClr val="CB513E"/>
                  </a:solidFill>
                  <a:latin typeface="+mj-lt"/>
                </a:rPr>
                <a:t>resources acquired</a:t>
              </a:r>
              <a:endParaRPr lang="en-US" sz="3600" b="1" dirty="0">
                <a:solidFill>
                  <a:srgbClr val="447882"/>
                </a:solidFill>
                <a:latin typeface="+mj-lt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8A393DA8-5BC0-4510-8818-7B627F968809}"/>
                </a:ext>
              </a:extLst>
            </p:cNvPr>
            <p:cNvCxnSpPr>
              <a:cxnSpLocks/>
            </p:cNvCxnSpPr>
            <p:nvPr/>
          </p:nvCxnSpPr>
          <p:spPr>
            <a:xfrm>
              <a:off x="1181754" y="2565400"/>
              <a:ext cx="1930400" cy="0"/>
            </a:xfrm>
            <a:prstGeom prst="line">
              <a:avLst/>
            </a:prstGeom>
            <a:ln w="28575">
              <a:solidFill>
                <a:srgbClr val="4478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D60B19FC-FEF7-44BA-A884-26FA21247E11}"/>
                </a:ext>
              </a:extLst>
            </p:cNvPr>
            <p:cNvCxnSpPr>
              <a:cxnSpLocks/>
            </p:cNvCxnSpPr>
            <p:nvPr/>
          </p:nvCxnSpPr>
          <p:spPr>
            <a:xfrm>
              <a:off x="9039442" y="2565400"/>
              <a:ext cx="1930400" cy="0"/>
            </a:xfrm>
            <a:prstGeom prst="line">
              <a:avLst/>
            </a:prstGeom>
            <a:ln w="28575">
              <a:solidFill>
                <a:srgbClr val="CB51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Graphic 12">
            <a:extLst>
              <a:ext uri="{FF2B5EF4-FFF2-40B4-BE49-F238E27FC236}">
                <a16:creationId xmlns="" xmlns:a16="http://schemas.microsoft.com/office/drawing/2014/main" id="{B42829F8-A63F-43CF-9B3C-DCFB65FB87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1402" y="3601533"/>
            <a:ext cx="457200" cy="457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21EFF078-9CED-4037-88A1-93EA0DD50386}"/>
              </a:ext>
            </a:extLst>
          </p:cNvPr>
          <p:cNvGrpSpPr/>
          <p:nvPr/>
        </p:nvGrpSpPr>
        <p:grpSpPr>
          <a:xfrm>
            <a:off x="1014451" y="4843954"/>
            <a:ext cx="2525910" cy="767827"/>
            <a:chOff x="6991071" y="915712"/>
            <a:chExt cx="2525910" cy="767827"/>
          </a:xfrm>
        </p:grpSpPr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17B54068-A667-4FAD-969F-C0192EC93B15}"/>
                </a:ext>
              </a:extLst>
            </p:cNvPr>
            <p:cNvSpPr/>
            <p:nvPr/>
          </p:nvSpPr>
          <p:spPr>
            <a:xfrm>
              <a:off x="7798615" y="915712"/>
              <a:ext cx="9108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447882"/>
                  </a:solidFill>
                  <a:latin typeface="Agency FB" pitchFamily="34" charset="0"/>
                </a:rPr>
                <a:t>Textbooks</a:t>
              </a:r>
              <a:endParaRPr lang="en-US" dirty="0">
                <a:solidFill>
                  <a:srgbClr val="447882"/>
                </a:solidFill>
                <a:latin typeface="Agency FB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5BEE10FB-8174-417C-A616-3F8095996F5B}"/>
                </a:ext>
              </a:extLst>
            </p:cNvPr>
            <p:cNvSpPr/>
            <p:nvPr/>
          </p:nvSpPr>
          <p:spPr>
            <a:xfrm>
              <a:off x="6991071" y="1314207"/>
              <a:ext cx="25259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Agency FB" pitchFamily="34" charset="0"/>
                </a:rPr>
                <a:t>712 titles 1,111 items</a:t>
              </a:r>
              <a:endParaRPr lang="en-US" dirty="0">
                <a:latin typeface="Agency FB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10EAFCF1-E4BF-4EBE-A783-1EBD8EE69D48}"/>
              </a:ext>
            </a:extLst>
          </p:cNvPr>
          <p:cNvGrpSpPr/>
          <p:nvPr/>
        </p:nvGrpSpPr>
        <p:grpSpPr>
          <a:xfrm>
            <a:off x="3630072" y="4843954"/>
            <a:ext cx="2525910" cy="767827"/>
            <a:chOff x="6991071" y="915712"/>
            <a:chExt cx="2525910" cy="767827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57A3D201-6095-4302-9BAB-708A355FC21B}"/>
                </a:ext>
              </a:extLst>
            </p:cNvPr>
            <p:cNvSpPr/>
            <p:nvPr/>
          </p:nvSpPr>
          <p:spPr>
            <a:xfrm>
              <a:off x="7992577" y="915712"/>
              <a:ext cx="5229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B513E"/>
                  </a:solidFill>
                  <a:latin typeface="Agency FB" pitchFamily="34" charset="0"/>
                </a:rPr>
                <a:t>Gifts</a:t>
              </a:r>
              <a:endParaRPr lang="en-US" dirty="0">
                <a:solidFill>
                  <a:srgbClr val="CB513E"/>
                </a:solidFill>
                <a:latin typeface="Agency FB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F7762ABF-FD5C-4CB6-9356-4AB2AC2F3861}"/>
                </a:ext>
              </a:extLst>
            </p:cNvPr>
            <p:cNvSpPr/>
            <p:nvPr/>
          </p:nvSpPr>
          <p:spPr>
            <a:xfrm>
              <a:off x="6991071" y="1314207"/>
              <a:ext cx="25259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Agency FB" pitchFamily="34" charset="0"/>
                </a:rPr>
                <a:t>3,087 </a:t>
              </a:r>
              <a:r>
                <a:rPr lang="en-US" dirty="0">
                  <a:latin typeface="Agency FB" pitchFamily="34" charset="0"/>
                </a:rPr>
                <a:t>titles </a:t>
              </a:r>
              <a:r>
                <a:rPr lang="en-US" dirty="0" smtClean="0">
                  <a:latin typeface="Agency FB" pitchFamily="34" charset="0"/>
                </a:rPr>
                <a:t>8,386 </a:t>
              </a:r>
              <a:r>
                <a:rPr lang="en-US" dirty="0">
                  <a:latin typeface="Agency FB" pitchFamily="34" charset="0"/>
                </a:rPr>
                <a:t>items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1E3E0CD2-240F-4DDF-910E-6D0585A56C9E}"/>
              </a:ext>
            </a:extLst>
          </p:cNvPr>
          <p:cNvGrpSpPr/>
          <p:nvPr/>
        </p:nvGrpSpPr>
        <p:grpSpPr>
          <a:xfrm>
            <a:off x="6285890" y="4843954"/>
            <a:ext cx="2525910" cy="767827"/>
            <a:chOff x="6991071" y="915712"/>
            <a:chExt cx="2525910" cy="767827"/>
          </a:xfrm>
        </p:grpSpPr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289DBAE3-1AB3-4F65-8381-A1313D3882AE}"/>
                </a:ext>
              </a:extLst>
            </p:cNvPr>
            <p:cNvSpPr/>
            <p:nvPr/>
          </p:nvSpPr>
          <p:spPr>
            <a:xfrm>
              <a:off x="7909221" y="915712"/>
              <a:ext cx="6896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447882"/>
                  </a:solidFill>
                  <a:latin typeface="Agency FB" pitchFamily="34" charset="0"/>
                </a:rPr>
                <a:t>Theses</a:t>
              </a:r>
              <a:endParaRPr lang="en-US" dirty="0">
                <a:solidFill>
                  <a:srgbClr val="447882"/>
                </a:solidFill>
                <a:latin typeface="Agency FB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172E0D0E-3F34-4D45-AE7B-8C06CBEBB5E2}"/>
                </a:ext>
              </a:extLst>
            </p:cNvPr>
            <p:cNvSpPr/>
            <p:nvPr/>
          </p:nvSpPr>
          <p:spPr>
            <a:xfrm>
              <a:off x="6991071" y="1314207"/>
              <a:ext cx="252591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Agency FB" pitchFamily="34" charset="0"/>
                </a:rPr>
                <a:t>197 </a:t>
              </a:r>
              <a:r>
                <a:rPr lang="en-US" dirty="0">
                  <a:latin typeface="Agency FB" pitchFamily="34" charset="0"/>
                </a:rPr>
                <a:t>titles </a:t>
              </a:r>
              <a:r>
                <a:rPr lang="en-US" dirty="0" smtClean="0">
                  <a:latin typeface="Agency FB" pitchFamily="34" charset="0"/>
                </a:rPr>
                <a:t>271 items.</a:t>
              </a:r>
              <a:endParaRPr lang="en-US" dirty="0">
                <a:latin typeface="Agency FB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B5D5233A-E94C-4ED3-8A81-0FF7586A3477}"/>
              </a:ext>
            </a:extLst>
          </p:cNvPr>
          <p:cNvGrpSpPr/>
          <p:nvPr/>
        </p:nvGrpSpPr>
        <p:grpSpPr>
          <a:xfrm>
            <a:off x="9041289" y="4843954"/>
            <a:ext cx="2525910" cy="952493"/>
            <a:chOff x="6991071" y="915712"/>
            <a:chExt cx="2525910" cy="952493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4ABF0B6-505F-45E4-8B67-BB1FD4D3A634}"/>
                </a:ext>
              </a:extLst>
            </p:cNvPr>
            <p:cNvSpPr/>
            <p:nvPr/>
          </p:nvSpPr>
          <p:spPr>
            <a:xfrm>
              <a:off x="7870751" y="915712"/>
              <a:ext cx="7665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B513E"/>
                  </a:solidFill>
                  <a:latin typeface="Agency FB" pitchFamily="34" charset="0"/>
                </a:rPr>
                <a:t>CD-ROM</a:t>
              </a:r>
              <a:endParaRPr lang="en-US" dirty="0">
                <a:solidFill>
                  <a:srgbClr val="CB513E"/>
                </a:solidFill>
                <a:latin typeface="Agency FB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0DACCCC9-2E38-4111-ADB5-0E93A19C6A6E}"/>
                </a:ext>
              </a:extLst>
            </p:cNvPr>
            <p:cNvSpPr/>
            <p:nvPr/>
          </p:nvSpPr>
          <p:spPr>
            <a:xfrm>
              <a:off x="6991071" y="1314207"/>
              <a:ext cx="252591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Agency FB" pitchFamily="34" charset="0"/>
                </a:rPr>
                <a:t>465 items</a:t>
              </a:r>
              <a:endParaRPr lang="en-US" dirty="0">
                <a:latin typeface="Agency FB" pitchFamily="34" charset="0"/>
              </a:endParaRPr>
            </a:p>
            <a:p>
              <a:pPr algn="ctr"/>
              <a:r>
                <a:rPr lang="en-US" sz="1200" dirty="0" smtClean="0"/>
                <a:t>.</a:t>
              </a:r>
              <a:endParaRPr lang="en-US" sz="1200" dirty="0"/>
            </a:p>
          </p:txBody>
        </p:sp>
      </p:grpSp>
      <p:pic>
        <p:nvPicPr>
          <p:cNvPr id="1026" name="Picture 2" descr="Kids Zone Book Driv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845" y="3601533"/>
            <a:ext cx="504826" cy="49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ook, note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221" y="3570451"/>
            <a:ext cx="522415" cy="52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le:Music Icon.sv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566" y="3601533"/>
            <a:ext cx="574697" cy="57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  <p:grpSp>
        <p:nvGrpSpPr>
          <p:cNvPr id="30" name="Group 29"/>
          <p:cNvGrpSpPr/>
          <p:nvPr/>
        </p:nvGrpSpPr>
        <p:grpSpPr>
          <a:xfrm>
            <a:off x="5543020" y="1886545"/>
            <a:ext cx="1048809" cy="524404"/>
            <a:chOff x="429397" y="830"/>
            <a:chExt cx="1048809" cy="524404"/>
          </a:xfrm>
        </p:grpSpPr>
        <p:sp>
          <p:nvSpPr>
            <p:cNvPr id="31" name="Rounded Rectangle 30"/>
            <p:cNvSpPr/>
            <p:nvPr/>
          </p:nvSpPr>
          <p:spPr>
            <a:xfrm>
              <a:off x="429397" y="830"/>
              <a:ext cx="1048809" cy="52440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444756" y="16189"/>
              <a:ext cx="1018091" cy="493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latin typeface="Agency FB" pitchFamily="34" charset="0"/>
                </a:rPr>
                <a:t>Total</a:t>
              </a:r>
              <a:endParaRPr lang="th-TH" sz="2700" kern="1200" dirty="0">
                <a:latin typeface="Agency FB" pitchFamily="34" charset="0"/>
              </a:endParaRPr>
            </a:p>
          </p:txBody>
        </p:sp>
      </p:grpSp>
      <p:sp>
        <p:nvSpPr>
          <p:cNvPr id="33" name="Straight Connector 5"/>
          <p:cNvSpPr/>
          <p:nvPr/>
        </p:nvSpPr>
        <p:spPr>
          <a:xfrm>
            <a:off x="5647901" y="2410949"/>
            <a:ext cx="104880" cy="3933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93303"/>
                </a:lnTo>
                <a:lnTo>
                  <a:pt x="104880" y="393303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Group 33"/>
          <p:cNvGrpSpPr/>
          <p:nvPr/>
        </p:nvGrpSpPr>
        <p:grpSpPr>
          <a:xfrm>
            <a:off x="5752782" y="2542051"/>
            <a:ext cx="2257743" cy="524404"/>
            <a:chOff x="639159" y="656336"/>
            <a:chExt cx="1054725" cy="524404"/>
          </a:xfrm>
        </p:grpSpPr>
        <p:sp>
          <p:nvSpPr>
            <p:cNvPr id="35" name="Rounded Rectangle 34"/>
            <p:cNvSpPr/>
            <p:nvPr/>
          </p:nvSpPr>
          <p:spPr>
            <a:xfrm>
              <a:off x="639159" y="656336"/>
              <a:ext cx="1000126" cy="52440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ounded Rectangle 7"/>
            <p:cNvSpPr/>
            <p:nvPr/>
          </p:nvSpPr>
          <p:spPr>
            <a:xfrm>
              <a:off x="654518" y="671695"/>
              <a:ext cx="1039366" cy="493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 smtClean="0">
                  <a:solidFill>
                    <a:schemeClr val="accent1"/>
                  </a:solidFill>
                  <a:latin typeface="Agency FB" pitchFamily="34" charset="0"/>
                </a:rPr>
                <a:t>3,996 titles </a:t>
              </a:r>
              <a:r>
                <a:rPr lang="en-US" kern="1200" dirty="0" smtClean="0">
                  <a:solidFill>
                    <a:schemeClr val="accent1"/>
                  </a:solidFill>
                  <a:latin typeface="Agency FB" pitchFamily="34" charset="0"/>
                </a:rPr>
                <a:t> 10,233 items</a:t>
              </a:r>
              <a:endParaRPr lang="th-TH" kern="1200" dirty="0">
                <a:solidFill>
                  <a:schemeClr val="accent1"/>
                </a:solidFill>
                <a:latin typeface="Agency FB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051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525515" y="456577"/>
            <a:ext cx="52872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/>
              <a:t>Books </a:t>
            </a:r>
            <a:r>
              <a:rPr lang="en-US" altLang="ko-KR" sz="4400" b="1" dirty="0" smtClean="0">
                <a:solidFill>
                  <a:schemeClr val="accent1"/>
                </a:solidFill>
              </a:rPr>
              <a:t>Borrowing</a:t>
            </a:r>
            <a:endParaRPr lang="th-TH" sz="4400" b="1" dirty="0"/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3130571986"/>
              </p:ext>
            </p:extLst>
          </p:nvPr>
        </p:nvGraphicFramePr>
        <p:xfrm>
          <a:off x="2921571" y="1415201"/>
          <a:ext cx="6840760" cy="4576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851175196"/>
              </p:ext>
            </p:extLst>
          </p:nvPr>
        </p:nvGraphicFramePr>
        <p:xfrm>
          <a:off x="9707996" y="1803322"/>
          <a:ext cx="194254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9812767" y="3228048"/>
            <a:ext cx="777016" cy="1152128"/>
            <a:chOff x="1" y="-1"/>
            <a:chExt cx="777016" cy="1152128"/>
          </a:xfrm>
        </p:grpSpPr>
        <p:sp>
          <p:nvSpPr>
            <p:cNvPr id="23" name="Chevron 22"/>
            <p:cNvSpPr/>
            <p:nvPr/>
          </p:nvSpPr>
          <p:spPr>
            <a:xfrm rot="5400000">
              <a:off x="-187555" y="187555"/>
              <a:ext cx="1152128" cy="777016"/>
            </a:xfrm>
            <a:prstGeom prst="chevron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vron 4"/>
            <p:cNvSpPr/>
            <p:nvPr/>
          </p:nvSpPr>
          <p:spPr>
            <a:xfrm>
              <a:off x="1" y="388507"/>
              <a:ext cx="777016" cy="3751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Highest number</a:t>
              </a:r>
              <a:endParaRPr lang="th-TH" sz="1200" b="1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0647212" y="3237573"/>
            <a:ext cx="1165525" cy="763619"/>
            <a:chOff x="777016" y="1"/>
            <a:chExt cx="1165525" cy="763619"/>
          </a:xfrm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977969" y="-200952"/>
              <a:ext cx="763619" cy="1165525"/>
            </a:xfrm>
            <a:prstGeom prst="round2Same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 Same Side Corner Rectangle 4"/>
            <p:cNvSpPr/>
            <p:nvPr/>
          </p:nvSpPr>
          <p:spPr>
            <a:xfrm>
              <a:off x="777017" y="37277"/>
              <a:ext cx="1128248" cy="689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7620" rIns="7620" bIns="7620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solidFill>
                    <a:schemeClr val="accent1"/>
                  </a:solidFill>
                </a:rPr>
                <a:t>34 times borrowing in November 2018</a:t>
              </a:r>
              <a:endParaRPr lang="th-TH" sz="1200" kern="1200" dirty="0">
                <a:solidFill>
                  <a:schemeClr val="accent1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63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614E2E58-764B-43FA-8D07-3EC9B392F40C}"/>
              </a:ext>
            </a:extLst>
          </p:cNvPr>
          <p:cNvGrpSpPr/>
          <p:nvPr/>
        </p:nvGrpSpPr>
        <p:grpSpPr>
          <a:xfrm>
            <a:off x="1887756" y="637138"/>
            <a:ext cx="8416488" cy="769441"/>
            <a:chOff x="1867554" y="2131457"/>
            <a:chExt cx="8416488" cy="769441"/>
          </a:xfrm>
        </p:grpSpPr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132A0A38-DE5C-4ABD-ABF2-6558A1420DBC}"/>
                </a:ext>
              </a:extLst>
            </p:cNvPr>
            <p:cNvSpPr txBox="1"/>
            <p:nvPr/>
          </p:nvSpPr>
          <p:spPr>
            <a:xfrm>
              <a:off x="2425700" y="2131457"/>
              <a:ext cx="7340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CB513E"/>
                  </a:solidFill>
                  <a:latin typeface="+mj-lt"/>
                </a:rPr>
                <a:t>Databases Usage</a:t>
              </a:r>
              <a:endParaRPr lang="en-US" sz="4400" b="1" dirty="0">
                <a:solidFill>
                  <a:srgbClr val="447882"/>
                </a:solidFill>
                <a:latin typeface="+mj-lt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2640B63B-B016-497D-95FE-DB1850689148}"/>
                </a:ext>
              </a:extLst>
            </p:cNvPr>
            <p:cNvCxnSpPr>
              <a:cxnSpLocks/>
            </p:cNvCxnSpPr>
            <p:nvPr/>
          </p:nvCxnSpPr>
          <p:spPr>
            <a:xfrm>
              <a:off x="1867554" y="2565400"/>
              <a:ext cx="1930400" cy="0"/>
            </a:xfrm>
            <a:prstGeom prst="line">
              <a:avLst/>
            </a:prstGeom>
            <a:ln w="28575">
              <a:solidFill>
                <a:srgbClr val="4478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809FC260-F2E4-4360-89FE-0D06DBC3A701}"/>
                </a:ext>
              </a:extLst>
            </p:cNvPr>
            <p:cNvCxnSpPr>
              <a:cxnSpLocks/>
            </p:cNvCxnSpPr>
            <p:nvPr/>
          </p:nvCxnSpPr>
          <p:spPr>
            <a:xfrm>
              <a:off x="8353642" y="2565400"/>
              <a:ext cx="1930400" cy="0"/>
            </a:xfrm>
            <a:prstGeom prst="line">
              <a:avLst/>
            </a:prstGeom>
            <a:ln w="28575">
              <a:solidFill>
                <a:srgbClr val="CB51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val="3771882733"/>
              </p:ext>
            </p:extLst>
          </p:nvPr>
        </p:nvGraphicFramePr>
        <p:xfrm>
          <a:off x="1809210" y="1366169"/>
          <a:ext cx="8856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0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03219" y="758309"/>
            <a:ext cx="57170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/>
              <a:t>Document Delivery</a:t>
            </a:r>
            <a:endParaRPr lang="th-TH" sz="4400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154108"/>
              </p:ext>
            </p:extLst>
          </p:nvPr>
        </p:nvGraphicFramePr>
        <p:xfrm>
          <a:off x="4810125" y="1698304"/>
          <a:ext cx="38481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66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90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Month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Downloaded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October 2018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November 2018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December 2018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January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February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5949098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March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3211318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April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804873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May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2078092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June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6635225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July</a:t>
                      </a:r>
                      <a:r>
                        <a:rPr lang="en-US" altLang="ko-KR" sz="16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4071626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August 2019</a:t>
                      </a:r>
                      <a:endParaRPr lang="ko-KR" altLang="en-US" sz="16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gency FB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952528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accent1"/>
                          </a:solidFill>
                          <a:latin typeface="Agency FB" pitchFamily="34" charset="0"/>
                          <a:cs typeface="Arial" pitchFamily="34" charset="0"/>
                        </a:rPr>
                        <a:t>September 2019</a:t>
                      </a:r>
                      <a:endParaRPr lang="ko-KR" altLang="en-US" sz="1600" b="1" dirty="0">
                        <a:solidFill>
                          <a:schemeClr val="accent1"/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Agency FB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6059421"/>
                  </a:ext>
                </a:extLst>
              </a:tr>
              <a:tr h="273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Total</a:t>
                      </a:r>
                      <a:endParaRPr lang="ko-KR" altLang="en-US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435</a:t>
                      </a:r>
                      <a:endParaRPr lang="ko-KR" altLang="en-US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6068106"/>
                  </a:ext>
                </a:extLst>
              </a:tr>
            </a:tbl>
          </a:graphicData>
        </a:graphic>
      </p:graphicFrame>
      <p:graphicFrame>
        <p:nvGraphicFramePr>
          <p:cNvPr id="28" name="Diagram 27"/>
          <p:cNvGraphicFramePr/>
          <p:nvPr>
            <p:extLst>
              <p:ext uri="{D42A27DB-BD31-4B8C-83A1-F6EECF244321}">
                <p14:modId xmlns:p14="http://schemas.microsoft.com/office/powerpoint/2010/main" val="4008040752"/>
              </p:ext>
            </p:extLst>
          </p:nvPr>
        </p:nvGraphicFramePr>
        <p:xfrm>
          <a:off x="9383938" y="1635450"/>
          <a:ext cx="1907604" cy="1181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2170873" y="1652174"/>
            <a:ext cx="1049403" cy="524701"/>
            <a:chOff x="164977" y="496"/>
            <a:chExt cx="1049403" cy="524701"/>
          </a:xfrm>
        </p:grpSpPr>
        <p:sp>
          <p:nvSpPr>
            <p:cNvPr id="30" name="Rounded Rectangle 29"/>
            <p:cNvSpPr/>
            <p:nvPr/>
          </p:nvSpPr>
          <p:spPr>
            <a:xfrm>
              <a:off x="164977" y="496"/>
              <a:ext cx="1049403" cy="52470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180345" y="15864"/>
              <a:ext cx="1018667" cy="4939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385" tIns="21590" rIns="32385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>
                  <a:latin typeface="Agency FB" pitchFamily="34" charset="0"/>
                </a:rPr>
                <a:t>Busy time?</a:t>
              </a:r>
              <a:endParaRPr lang="th-TH" sz="1700" kern="1200" dirty="0">
                <a:latin typeface="Agency FB" pitchFamily="34" charset="0"/>
              </a:endParaRPr>
            </a:p>
          </p:txBody>
        </p:sp>
      </p:grpSp>
      <p:sp>
        <p:nvSpPr>
          <p:cNvPr id="32" name="Straight Connector 3"/>
          <p:cNvSpPr/>
          <p:nvPr/>
        </p:nvSpPr>
        <p:spPr>
          <a:xfrm>
            <a:off x="2223006" y="2196288"/>
            <a:ext cx="104940" cy="39352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93526"/>
                </a:lnTo>
                <a:lnTo>
                  <a:pt x="104940" y="393526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3" name="Group 32"/>
          <p:cNvGrpSpPr/>
          <p:nvPr/>
        </p:nvGrpSpPr>
        <p:grpSpPr>
          <a:xfrm>
            <a:off x="2327946" y="2327464"/>
            <a:ext cx="1910678" cy="524701"/>
            <a:chOff x="374857" y="656373"/>
            <a:chExt cx="1483873" cy="524701"/>
          </a:xfrm>
        </p:grpSpPr>
        <p:sp>
          <p:nvSpPr>
            <p:cNvPr id="34" name="Rounded Rectangle 33"/>
            <p:cNvSpPr/>
            <p:nvPr/>
          </p:nvSpPr>
          <p:spPr>
            <a:xfrm>
              <a:off x="374857" y="656373"/>
              <a:ext cx="1483873" cy="52470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Rounded Rectangle 5"/>
            <p:cNvSpPr/>
            <p:nvPr/>
          </p:nvSpPr>
          <p:spPr>
            <a:xfrm>
              <a:off x="390225" y="671741"/>
              <a:ext cx="1453137" cy="4939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955" tIns="13970" rIns="20955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accent1"/>
                  </a:solidFill>
                  <a:latin typeface="Agency FB" pitchFamily="34" charset="0"/>
                </a:rPr>
                <a:t>Highest number service in </a:t>
              </a:r>
              <a:r>
                <a:rPr lang="en-US" sz="1600" dirty="0" smtClean="0">
                  <a:solidFill>
                    <a:schemeClr val="accent1"/>
                  </a:solidFill>
                  <a:latin typeface="Agency FB" pitchFamily="34" charset="0"/>
                </a:rPr>
                <a:t>September </a:t>
              </a:r>
              <a:r>
                <a:rPr lang="en-US" sz="1600" kern="1200" dirty="0" smtClean="0">
                  <a:solidFill>
                    <a:schemeClr val="accent1"/>
                  </a:solidFill>
                  <a:latin typeface="Agency FB" pitchFamily="34" charset="0"/>
                </a:rPr>
                <a:t>2019</a:t>
              </a:r>
              <a:endParaRPr lang="th-TH" sz="1600" kern="1200" dirty="0">
                <a:solidFill>
                  <a:schemeClr val="accent1"/>
                </a:solidFill>
                <a:latin typeface="Agency FB" pitchFamily="34" charset="0"/>
              </a:endParaRPr>
            </a:p>
          </p:txBody>
        </p:sp>
      </p:grpSp>
      <p:pic>
        <p:nvPicPr>
          <p:cNvPr id="36" name="Graphic 1">
            <a:extLst>
              <a:ext uri="{FF2B5EF4-FFF2-40B4-BE49-F238E27FC236}">
                <a16:creationId xmlns="" xmlns:a16="http://schemas.microsoft.com/office/drawing/2014/main" id="{7D8B6AF7-C681-44A9-9DDE-3F9766FF113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52524" y="3028950"/>
            <a:ext cx="3086100" cy="3086100"/>
          </a:xfrm>
          <a:prstGeom prst="rect">
            <a:avLst/>
          </a:prstGeom>
        </p:spPr>
      </p:pic>
      <p:pic>
        <p:nvPicPr>
          <p:cNvPr id="37" name="Graphic 1">
            <a:extLst>
              <a:ext uri="{FF2B5EF4-FFF2-40B4-BE49-F238E27FC236}">
                <a16:creationId xmlns="" xmlns:a16="http://schemas.microsoft.com/office/drawing/2014/main" id="{7D8B6AF7-C681-44A9-9DDE-3F9766FF113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810624" y="3048000"/>
            <a:ext cx="3086100" cy="3086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16470" y="6044870"/>
            <a:ext cx="696713" cy="58670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7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5D304C9E-795C-479D-9AB8-4655873AE7FF}"/>
              </a:ext>
            </a:extLst>
          </p:cNvPr>
          <p:cNvCxnSpPr/>
          <p:nvPr/>
        </p:nvCxnSpPr>
        <p:spPr>
          <a:xfrm>
            <a:off x="6197600" y="1384300"/>
            <a:ext cx="0" cy="4089400"/>
          </a:xfrm>
          <a:prstGeom prst="line">
            <a:avLst/>
          </a:prstGeom>
          <a:ln w="57150">
            <a:solidFill>
              <a:srgbClr val="BBB2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="" xmlns:a16="http://schemas.microsoft.com/office/drawing/2014/main" id="{B075EDB8-92D5-474F-B996-C3135F516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6461" y="833436"/>
            <a:ext cx="1409438" cy="1057079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="" xmlns:a16="http://schemas.microsoft.com/office/drawing/2014/main" id="{D2E07DDA-0B8D-4B34-96A2-24E0B5E60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86474" y="984155"/>
            <a:ext cx="1210469" cy="6704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A26DD54-574A-48DC-BFF6-BD39CF16FCE8}"/>
              </a:ext>
            </a:extLst>
          </p:cNvPr>
          <p:cNvSpPr txBox="1"/>
          <p:nvPr/>
        </p:nvSpPr>
        <p:spPr>
          <a:xfrm>
            <a:off x="693302" y="980529"/>
            <a:ext cx="50216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CB513E"/>
                </a:solidFill>
                <a:latin typeface="+mj-lt"/>
              </a:rPr>
              <a:t>THANK</a:t>
            </a:r>
            <a:r>
              <a:rPr lang="en-US" sz="4400" dirty="0">
                <a:solidFill>
                  <a:srgbClr val="447882"/>
                </a:solidFill>
                <a:latin typeface="+mj-lt"/>
              </a:rPr>
              <a:t> YOU 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2" t="18396" r="9316" b="18932"/>
          <a:stretch/>
        </p:blipFill>
        <p:spPr>
          <a:xfrm>
            <a:off x="2355265" y="2110972"/>
            <a:ext cx="1623332" cy="1399749"/>
          </a:xfrm>
          <a:prstGeom prst="rect">
            <a:avLst/>
          </a:prstGeom>
          <a:ln>
            <a:noFill/>
          </a:ln>
        </p:spPr>
      </p:pic>
      <p:grpSp>
        <p:nvGrpSpPr>
          <p:cNvPr id="18" name="Group 3">
            <a:extLst>
              <a:ext uri="{FF2B5EF4-FFF2-40B4-BE49-F238E27FC236}">
                <a16:creationId xmlns:a16="http://schemas.microsoft.com/office/drawing/2014/main" xmlns="" id="{77E10AA9-934B-4BC4-8CF9-B7F43DB1A6C6}"/>
              </a:ext>
            </a:extLst>
          </p:cNvPr>
          <p:cNvGrpSpPr/>
          <p:nvPr/>
        </p:nvGrpSpPr>
        <p:grpSpPr>
          <a:xfrm>
            <a:off x="2246138" y="3613508"/>
            <a:ext cx="1872208" cy="1370531"/>
            <a:chOff x="5304922" y="2714530"/>
            <a:chExt cx="3492000" cy="2022998"/>
          </a:xfrm>
        </p:grpSpPr>
        <p:grpSp>
          <p:nvGrpSpPr>
            <p:cNvPr id="19" name="Group 4">
              <a:extLst>
                <a:ext uri="{FF2B5EF4-FFF2-40B4-BE49-F238E27FC236}">
                  <a16:creationId xmlns:a16="http://schemas.microsoft.com/office/drawing/2014/main" xmlns="" id="{81559142-4B86-4B65-8393-05E023E24D12}"/>
                </a:ext>
              </a:extLst>
            </p:cNvPr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6" name="Rectangle 30">
                <a:extLst>
                  <a:ext uri="{FF2B5EF4-FFF2-40B4-BE49-F238E27FC236}">
                    <a16:creationId xmlns:a16="http://schemas.microsoft.com/office/drawing/2014/main" xmlns="" id="{3C18B338-CA1B-40A8-A3DC-2702AD865D51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7" name="Group 31">
                <a:extLst>
                  <a:ext uri="{FF2B5EF4-FFF2-40B4-BE49-F238E27FC236}">
                    <a16:creationId xmlns:a16="http://schemas.microsoft.com/office/drawing/2014/main" xmlns="" id="{CCA96863-E967-45B7-A030-DFDB36BD23E1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5" name="Rectangle 39">
                  <a:extLst>
                    <a:ext uri="{FF2B5EF4-FFF2-40B4-BE49-F238E27FC236}">
                      <a16:creationId xmlns:a16="http://schemas.microsoft.com/office/drawing/2014/main" xmlns="" id="{B1C88D0D-CAFD-42E3-8DD0-2E908463F6AA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Rectangle 40">
                  <a:extLst>
                    <a:ext uri="{FF2B5EF4-FFF2-40B4-BE49-F238E27FC236}">
                      <a16:creationId xmlns:a16="http://schemas.microsoft.com/office/drawing/2014/main" xmlns="" id="{495B3CCC-61BA-479A-827B-5426CC0FA024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Rectangle 41">
                  <a:extLst>
                    <a:ext uri="{FF2B5EF4-FFF2-40B4-BE49-F238E27FC236}">
                      <a16:creationId xmlns:a16="http://schemas.microsoft.com/office/drawing/2014/main" xmlns="" id="{3F6585A4-E516-4BE9-919D-72CE59AD2993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8" name="Rectangle 42">
                  <a:extLst>
                    <a:ext uri="{FF2B5EF4-FFF2-40B4-BE49-F238E27FC236}">
                      <a16:creationId xmlns:a16="http://schemas.microsoft.com/office/drawing/2014/main" xmlns="" id="{0054AAA1-466C-4D9A-B242-B21D1FACD230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8" name="Group 32">
                <a:extLst>
                  <a:ext uri="{FF2B5EF4-FFF2-40B4-BE49-F238E27FC236}">
                    <a16:creationId xmlns:a16="http://schemas.microsoft.com/office/drawing/2014/main" xmlns="" id="{3E58CBFF-96B3-4E4F-8287-D9BDC22BF0D4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9" name="Rectangle 33">
                  <a:extLst>
                    <a:ext uri="{FF2B5EF4-FFF2-40B4-BE49-F238E27FC236}">
                      <a16:creationId xmlns:a16="http://schemas.microsoft.com/office/drawing/2014/main" xmlns="" id="{58BD9EAF-1F9B-4241-9B3E-01AD62CEADDA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Rectangle 34">
                  <a:extLst>
                    <a:ext uri="{FF2B5EF4-FFF2-40B4-BE49-F238E27FC236}">
                      <a16:creationId xmlns:a16="http://schemas.microsoft.com/office/drawing/2014/main" xmlns="" id="{FFDFF65F-2DD9-48E0-B7C5-9C09C384D219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35">
                  <a:extLst>
                    <a:ext uri="{FF2B5EF4-FFF2-40B4-BE49-F238E27FC236}">
                      <a16:creationId xmlns:a16="http://schemas.microsoft.com/office/drawing/2014/main" xmlns="" id="{53270107-E2AF-41CF-9912-BC3CE26FEAD6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36">
                  <a:extLst>
                    <a:ext uri="{FF2B5EF4-FFF2-40B4-BE49-F238E27FC236}">
                      <a16:creationId xmlns:a16="http://schemas.microsoft.com/office/drawing/2014/main" xmlns="" id="{86B7BEAF-7CCA-4F5E-85BF-CEE8D4866BCA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Rectangle 37">
                  <a:extLst>
                    <a:ext uri="{FF2B5EF4-FFF2-40B4-BE49-F238E27FC236}">
                      <a16:creationId xmlns:a16="http://schemas.microsoft.com/office/drawing/2014/main" xmlns="" id="{63A6E862-764F-4A24-B531-6899D2404C58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Rectangle 38">
                  <a:extLst>
                    <a:ext uri="{FF2B5EF4-FFF2-40B4-BE49-F238E27FC236}">
                      <a16:creationId xmlns:a16="http://schemas.microsoft.com/office/drawing/2014/main" xmlns="" id="{110478D7-8FED-4141-BAA7-66D948F8A9CB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20" name="Group 5">
              <a:extLst>
                <a:ext uri="{FF2B5EF4-FFF2-40B4-BE49-F238E27FC236}">
                  <a16:creationId xmlns:a16="http://schemas.microsoft.com/office/drawing/2014/main" xmlns="" id="{CA8D7E74-6E2B-4B47-B1C7-448F6C8FD48A}"/>
                </a:ext>
              </a:extLst>
            </p:cNvPr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23" name="Rectangle 17">
                <a:extLst>
                  <a:ext uri="{FF2B5EF4-FFF2-40B4-BE49-F238E27FC236}">
                    <a16:creationId xmlns:a16="http://schemas.microsoft.com/office/drawing/2014/main" xmlns="" id="{D4A0DC07-06D8-4F45-824F-F8DB1F275169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4" name="Group 18">
                <a:extLst>
                  <a:ext uri="{FF2B5EF4-FFF2-40B4-BE49-F238E27FC236}">
                    <a16:creationId xmlns:a16="http://schemas.microsoft.com/office/drawing/2014/main" xmlns="" id="{9391C5BD-B79C-4ED8-A727-99B19539BBA2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32" name="Rectangle 26">
                  <a:extLst>
                    <a:ext uri="{FF2B5EF4-FFF2-40B4-BE49-F238E27FC236}">
                      <a16:creationId xmlns:a16="http://schemas.microsoft.com/office/drawing/2014/main" xmlns="" id="{54742C8B-5EF3-44F7-ABCB-70A8EADDDDDE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3" name="Rectangle 27">
                  <a:extLst>
                    <a:ext uri="{FF2B5EF4-FFF2-40B4-BE49-F238E27FC236}">
                      <a16:creationId xmlns:a16="http://schemas.microsoft.com/office/drawing/2014/main" xmlns="" id="{A9529410-1A74-457E-B2A3-6E8136C58B64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4" name="Rectangle 28">
                  <a:extLst>
                    <a:ext uri="{FF2B5EF4-FFF2-40B4-BE49-F238E27FC236}">
                      <a16:creationId xmlns:a16="http://schemas.microsoft.com/office/drawing/2014/main" xmlns="" id="{3DF16A19-38EB-4756-9D18-1EAC9CC1C4AC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Rectangle 29">
                  <a:extLst>
                    <a:ext uri="{FF2B5EF4-FFF2-40B4-BE49-F238E27FC236}">
                      <a16:creationId xmlns:a16="http://schemas.microsoft.com/office/drawing/2014/main" xmlns="" id="{EEF0E906-DCA1-4AEF-B002-5E21B6E4C7C3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5" name="Group 19">
                <a:extLst>
                  <a:ext uri="{FF2B5EF4-FFF2-40B4-BE49-F238E27FC236}">
                    <a16:creationId xmlns:a16="http://schemas.microsoft.com/office/drawing/2014/main" xmlns="" id="{3E0449C5-7873-47BC-86EB-E2D6353AFA45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6" name="Rectangle 20">
                  <a:extLst>
                    <a:ext uri="{FF2B5EF4-FFF2-40B4-BE49-F238E27FC236}">
                      <a16:creationId xmlns:a16="http://schemas.microsoft.com/office/drawing/2014/main" xmlns="" id="{8C5EA349-7E4C-4425-BD21-AECA5AE66126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ectangle 21">
                  <a:extLst>
                    <a:ext uri="{FF2B5EF4-FFF2-40B4-BE49-F238E27FC236}">
                      <a16:creationId xmlns:a16="http://schemas.microsoft.com/office/drawing/2014/main" xmlns="" id="{3BD2E5D6-FF64-4BF0-B049-8B93A74C8FB3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2">
                  <a:extLst>
                    <a:ext uri="{FF2B5EF4-FFF2-40B4-BE49-F238E27FC236}">
                      <a16:creationId xmlns:a16="http://schemas.microsoft.com/office/drawing/2014/main" xmlns="" id="{75EF3713-9CC5-4B80-86A4-5A8DD7596E5D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3">
                  <a:extLst>
                    <a:ext uri="{FF2B5EF4-FFF2-40B4-BE49-F238E27FC236}">
                      <a16:creationId xmlns:a16="http://schemas.microsoft.com/office/drawing/2014/main" xmlns="" id="{EFC6A19C-F69A-41A8-AED0-8BFC1B05E212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0" name="Rectangle 24">
                  <a:extLst>
                    <a:ext uri="{FF2B5EF4-FFF2-40B4-BE49-F238E27FC236}">
                      <a16:creationId xmlns:a16="http://schemas.microsoft.com/office/drawing/2014/main" xmlns="" id="{CF44260D-F89B-4653-B6F4-65663F2F7FFA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1" name="Rectangle 25">
                  <a:extLst>
                    <a:ext uri="{FF2B5EF4-FFF2-40B4-BE49-F238E27FC236}">
                      <a16:creationId xmlns:a16="http://schemas.microsoft.com/office/drawing/2014/main" xmlns="" id="{2B03EF24-6A3A-430E-A2EA-EB8AEB1AC63D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sp>
          <p:nvSpPr>
            <p:cNvPr id="21" name="Round Same Side Corner Rectangle 51">
              <a:extLst>
                <a:ext uri="{FF2B5EF4-FFF2-40B4-BE49-F238E27FC236}">
                  <a16:creationId xmlns:a16="http://schemas.microsoft.com/office/drawing/2014/main" xmlns="" id="{EC9301AB-90F8-44DE-A88C-CFB57B067017}"/>
                </a:ext>
              </a:extLst>
            </p:cNvPr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22" name="Round Same Side Corner Rectangle 51">
              <a:extLst>
                <a:ext uri="{FF2B5EF4-FFF2-40B4-BE49-F238E27FC236}">
                  <a16:creationId xmlns:a16="http://schemas.microsoft.com/office/drawing/2014/main" xmlns="" id="{776EE8F7-E0B7-4FBD-AFF7-4DDAB46E95EC}"/>
                </a:ext>
              </a:extLst>
            </p:cNvPr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  <p:sp>
        <p:nvSpPr>
          <p:cNvPr id="49" name="Isosceles Triangle 51">
            <a:extLst>
              <a:ext uri="{FF2B5EF4-FFF2-40B4-BE49-F238E27FC236}">
                <a16:creationId xmlns:a16="http://schemas.microsoft.com/office/drawing/2014/main" xmlns="" id="{2296D13E-298C-4F01-A77D-43547A7AEFA9}"/>
              </a:ext>
            </a:extLst>
          </p:cNvPr>
          <p:cNvSpPr/>
          <p:nvPr/>
        </p:nvSpPr>
        <p:spPr>
          <a:xfrm>
            <a:off x="7207893" y="2448479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Block Arc 14">
            <a:extLst>
              <a:ext uri="{FF2B5EF4-FFF2-40B4-BE49-F238E27FC236}">
                <a16:creationId xmlns:a16="http://schemas.microsoft.com/office/drawing/2014/main" xmlns="" id="{F84CC100-88A8-4E3E-8091-D49E44C308ED}"/>
              </a:ext>
            </a:extLst>
          </p:cNvPr>
          <p:cNvSpPr/>
          <p:nvPr/>
        </p:nvSpPr>
        <p:spPr>
          <a:xfrm rot="16200000">
            <a:off x="7198816" y="2928807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" name="Rounded Rectangle 5">
            <a:extLst>
              <a:ext uri="{FF2B5EF4-FFF2-40B4-BE49-F238E27FC236}">
                <a16:creationId xmlns:a16="http://schemas.microsoft.com/office/drawing/2014/main" xmlns="" id="{B5A177C8-7AB0-4E40-873A-70F231B3FA06}"/>
              </a:ext>
            </a:extLst>
          </p:cNvPr>
          <p:cNvSpPr/>
          <p:nvPr/>
        </p:nvSpPr>
        <p:spPr>
          <a:xfrm flipH="1">
            <a:off x="7220537" y="3625098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Freeform 25">
            <a:extLst>
              <a:ext uri="{FF2B5EF4-FFF2-40B4-BE49-F238E27FC236}">
                <a16:creationId xmlns:a16="http://schemas.microsoft.com/office/drawing/2014/main" xmlns="" id="{CAAA6178-F4E0-4D32-B062-4E1CEC611C49}"/>
              </a:ext>
            </a:extLst>
          </p:cNvPr>
          <p:cNvSpPr/>
          <p:nvPr/>
        </p:nvSpPr>
        <p:spPr>
          <a:xfrm>
            <a:off x="7245853" y="4218067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Teardrop 6">
            <a:extLst>
              <a:ext uri="{FF2B5EF4-FFF2-40B4-BE49-F238E27FC236}">
                <a16:creationId xmlns:a16="http://schemas.microsoft.com/office/drawing/2014/main" xmlns="" id="{65241009-5883-4937-A4C6-AE43C3AD0952}"/>
              </a:ext>
            </a:extLst>
          </p:cNvPr>
          <p:cNvSpPr/>
          <p:nvPr/>
        </p:nvSpPr>
        <p:spPr>
          <a:xfrm rot="8100000">
            <a:off x="7281251" y="4831064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xmlns="" id="{BA21423A-BF04-4925-BBF0-1C77A42431D9}"/>
              </a:ext>
            </a:extLst>
          </p:cNvPr>
          <p:cNvSpPr>
            <a:spLocks noChangeAspect="1"/>
          </p:cNvSpPr>
          <p:nvPr/>
        </p:nvSpPr>
        <p:spPr>
          <a:xfrm>
            <a:off x="7212324" y="1816562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710931" y="1836083"/>
            <a:ext cx="3312368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smtClean="0"/>
              <a:t>www.facebook.com/CgiLearningCenter</a:t>
            </a:r>
            <a:endParaRPr lang="en-US" sz="1200" dirty="0"/>
          </a:p>
        </p:txBody>
      </p:sp>
      <p:sp>
        <p:nvSpPr>
          <p:cNvPr id="56" name="Rounded Rectangle 55"/>
          <p:cNvSpPr/>
          <p:nvPr/>
        </p:nvSpPr>
        <p:spPr>
          <a:xfrm>
            <a:off x="7710931" y="2403996"/>
            <a:ext cx="3312368" cy="306467"/>
          </a:xfrm>
          <a:prstGeom prst="roundRect">
            <a:avLst/>
          </a:prstGeom>
          <a:solidFill>
            <a:srgbClr val="FEB85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smtClean="0"/>
              <a:t>learn@cgi.ac.th</a:t>
            </a:r>
            <a:endParaRPr lang="en-US" sz="1200" dirty="0"/>
          </a:p>
        </p:txBody>
      </p:sp>
      <p:sp>
        <p:nvSpPr>
          <p:cNvPr id="57" name="Rounded Rectangle 56"/>
          <p:cNvSpPr/>
          <p:nvPr/>
        </p:nvSpPr>
        <p:spPr>
          <a:xfrm>
            <a:off x="7710931" y="2969443"/>
            <a:ext cx="3312368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/>
              <a:t>https://www.cgi.ac.th/library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710971" y="3607907"/>
            <a:ext cx="3312368" cy="306467"/>
          </a:xfrm>
          <a:prstGeom prst="roundRect">
            <a:avLst/>
          </a:prstGeom>
          <a:solidFill>
            <a:srgbClr val="FEB85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smtClean="0"/>
              <a:t>@CGI Learning Center</a:t>
            </a:r>
            <a:endParaRPr lang="en-US" sz="1200" dirty="0"/>
          </a:p>
        </p:txBody>
      </p:sp>
      <p:sp>
        <p:nvSpPr>
          <p:cNvPr id="59" name="Rounded Rectangle 58"/>
          <p:cNvSpPr/>
          <p:nvPr/>
        </p:nvSpPr>
        <p:spPr>
          <a:xfrm>
            <a:off x="7710931" y="4241202"/>
            <a:ext cx="3312368" cy="30646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smtClean="0"/>
              <a:t>02-554-1990</a:t>
            </a:r>
            <a:r>
              <a:rPr lang="th-TH" sz="1200" dirty="0" smtClean="0"/>
              <a:t> </a:t>
            </a:r>
            <a:r>
              <a:rPr lang="en-US" sz="1200" dirty="0" smtClean="0"/>
              <a:t>EXT. 2145, 2147, 2712</a:t>
            </a:r>
            <a:endParaRPr lang="en-US" sz="1200" dirty="0"/>
          </a:p>
        </p:txBody>
      </p:sp>
      <p:sp>
        <p:nvSpPr>
          <p:cNvPr id="60" name="Rounded Rectangle 59"/>
          <p:cNvSpPr/>
          <p:nvPr/>
        </p:nvSpPr>
        <p:spPr>
          <a:xfrm>
            <a:off x="7710931" y="4813477"/>
            <a:ext cx="3312368" cy="919401"/>
          </a:xfrm>
          <a:prstGeom prst="roundRect">
            <a:avLst/>
          </a:prstGeom>
          <a:solidFill>
            <a:srgbClr val="FEB85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/>
              <a:t>CGI Learning Center, M </a:t>
            </a:r>
            <a:r>
              <a:rPr lang="en-US" sz="1200" dirty="0" smtClean="0"/>
              <a:t>Floor</a:t>
            </a:r>
          </a:p>
          <a:p>
            <a:r>
              <a:rPr lang="en-US" sz="1200" dirty="0" err="1" smtClean="0"/>
              <a:t>Chulabhorn</a:t>
            </a:r>
            <a:r>
              <a:rPr lang="en-US" sz="1200" dirty="0" smtClean="0"/>
              <a:t> </a:t>
            </a:r>
            <a:r>
              <a:rPr lang="en-US" sz="1200" dirty="0"/>
              <a:t>Graduate Institute. </a:t>
            </a:r>
            <a:endParaRPr lang="en-US" sz="1200" dirty="0" smtClean="0"/>
          </a:p>
          <a:p>
            <a:r>
              <a:rPr lang="en-US" sz="1200" dirty="0" smtClean="0"/>
              <a:t>906 </a:t>
            </a:r>
            <a:r>
              <a:rPr lang="en-US" sz="1200" dirty="0" err="1"/>
              <a:t>Kamphaeng</a:t>
            </a:r>
            <a:r>
              <a:rPr lang="en-US" sz="1200" dirty="0"/>
              <a:t> </a:t>
            </a:r>
            <a:r>
              <a:rPr lang="en-US" sz="1200" dirty="0" err="1"/>
              <a:t>Phet</a:t>
            </a:r>
            <a:r>
              <a:rPr lang="en-US" sz="1200" dirty="0"/>
              <a:t> 6, </a:t>
            </a:r>
            <a:r>
              <a:rPr lang="en-US" sz="1200" dirty="0" err="1"/>
              <a:t>Talat</a:t>
            </a:r>
            <a:r>
              <a:rPr lang="en-US" sz="1200" dirty="0"/>
              <a:t> Bang </a:t>
            </a:r>
            <a:r>
              <a:rPr lang="en-US" sz="1200" dirty="0" err="1"/>
              <a:t>Khen</a:t>
            </a:r>
            <a:r>
              <a:rPr lang="en-US" sz="1200" dirty="0"/>
              <a:t>, </a:t>
            </a:r>
            <a:endParaRPr lang="en-US" sz="1200" dirty="0" smtClean="0"/>
          </a:p>
          <a:p>
            <a:r>
              <a:rPr lang="en-US" sz="1200" dirty="0" smtClean="0"/>
              <a:t>Lak </a:t>
            </a:r>
            <a:r>
              <a:rPr lang="en-US" sz="1200" dirty="0"/>
              <a:t>Si, Bangkok 10210, Thailand </a:t>
            </a:r>
          </a:p>
        </p:txBody>
      </p:sp>
    </p:spTree>
    <p:extLst>
      <p:ext uri="{BB962C8B-B14F-4D97-AF65-F5344CB8AC3E}">
        <p14:creationId xmlns:p14="http://schemas.microsoft.com/office/powerpoint/2010/main" val="19021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owerPointHub-Nilub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B503E"/>
      </a:accent1>
      <a:accent2>
        <a:srgbClr val="447883"/>
      </a:accent2>
      <a:accent3>
        <a:srgbClr val="CB503E"/>
      </a:accent3>
      <a:accent4>
        <a:srgbClr val="447883"/>
      </a:accent4>
      <a:accent5>
        <a:srgbClr val="CB503E"/>
      </a:accent5>
      <a:accent6>
        <a:srgbClr val="447883"/>
      </a:accent6>
      <a:hlink>
        <a:srgbClr val="0563C1"/>
      </a:hlink>
      <a:folHlink>
        <a:srgbClr val="954F72"/>
      </a:folHlink>
    </a:clrScheme>
    <a:fontScheme name="Custom 22">
      <a:majorFont>
        <a:latin typeface="Anakotmai Bold"/>
        <a:ea typeface=""/>
        <a:cs typeface="Anakotmai Bold"/>
      </a:majorFont>
      <a:minorFont>
        <a:latin typeface="Anakotmai Light"/>
        <a:ea typeface=""/>
        <a:cs typeface="Anakotmai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204</Words>
  <Application>Microsoft Office PowerPoint</Application>
  <PresentationFormat>Custom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Phakawan Wongpetanan</dc:creator>
  <cp:lastModifiedBy>Admin</cp:lastModifiedBy>
  <cp:revision>61</cp:revision>
  <cp:lastPrinted>2020-07-29T07:27:19Z</cp:lastPrinted>
  <dcterms:created xsi:type="dcterms:W3CDTF">2020-02-16T13:41:10Z</dcterms:created>
  <dcterms:modified xsi:type="dcterms:W3CDTF">2020-08-10T06:38:33Z</dcterms:modified>
</cp:coreProperties>
</file>