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3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4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648" r:id="rId2"/>
    <p:sldMasterId id="2147483658" r:id="rId3"/>
  </p:sldMasterIdLst>
  <p:notesMasterIdLst>
    <p:notesMasterId r:id="rId13"/>
  </p:notesMasterIdLst>
  <p:handoutMasterIdLst>
    <p:handoutMasterId r:id="rId14"/>
  </p:handoutMasterIdLst>
  <p:sldIdLst>
    <p:sldId id="256" r:id="rId4"/>
    <p:sldId id="315" r:id="rId5"/>
    <p:sldId id="263" r:id="rId6"/>
    <p:sldId id="309" r:id="rId7"/>
    <p:sldId id="313" r:id="rId8"/>
    <p:sldId id="268" r:id="rId9"/>
    <p:sldId id="265" r:id="rId10"/>
    <p:sldId id="310" r:id="rId11"/>
    <p:sldId id="307" r:id="rId12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CBBB4"/>
    <a:srgbClr val="FF9999"/>
    <a:srgbClr val="FF5050"/>
    <a:srgbClr val="FF7C80"/>
    <a:srgbClr val="9FEDF0"/>
    <a:srgbClr val="173F5F"/>
    <a:srgbClr val="FEB856"/>
    <a:srgbClr val="93C9FF"/>
    <a:srgbClr val="C1E0FF"/>
    <a:srgbClr val="AFD7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432" autoAdjust="0"/>
  </p:normalViewPr>
  <p:slideViewPr>
    <p:cSldViewPr showGuides="1">
      <p:cViewPr varScale="1">
        <p:scale>
          <a:sx n="139" d="100"/>
          <a:sy n="139" d="100"/>
        </p:scale>
        <p:origin x="702" y="12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3" d="100"/>
          <a:sy n="83" d="100"/>
        </p:scale>
        <p:origin x="-319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CGI Faculty</c:v>
                </c:pt>
              </c:strCache>
            </c:strRef>
          </c:tx>
          <c:spPr>
            <a:solidFill>
              <a:srgbClr val="9999FF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Arial Rounded MT Bold" panose="020F070403050403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Members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EEB-4D41-939A-BA536326B9D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CGI Staff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Arial Rounded MT Bold" panose="020F070403050403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Members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EEB-4D41-939A-BA536326B9D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CGI Student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5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DEEB-4D41-939A-BA536326B9D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Arial Rounded MT Bold" panose="020F070403050403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Members</c:v>
                </c:pt>
              </c:strCache>
            </c:strRef>
          </c:cat>
          <c:val>
            <c:numRef>
              <c:f>Sheet1!$D$2</c:f>
              <c:numCache>
                <c:formatCode>General</c:formatCode>
                <c:ptCount val="1"/>
                <c:pt idx="0">
                  <c:v>305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EEB-4D41-939A-BA536326B9DD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CRI Researcher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Arial Rounded MT Bold" panose="020F070403050403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Members</c:v>
                </c:pt>
              </c:strCache>
            </c:strRef>
          </c:cat>
          <c:val>
            <c:numRef>
              <c:f>Sheet1!$E$2</c:f>
              <c:numCache>
                <c:formatCode>General</c:formatCode>
                <c:ptCount val="1"/>
                <c:pt idx="0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EEB-4D41-939A-BA536326B9DD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CRI Staff</c:v>
                </c:pt>
              </c:strCache>
            </c:strRef>
          </c:tx>
          <c:spPr>
            <a:solidFill>
              <a:srgbClr val="CCFF99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DEEB-4D41-939A-BA536326B9D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Arial Rounded MT Bold" panose="020F070403050403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Members</c:v>
                </c:pt>
              </c:strCache>
            </c:strRef>
          </c:cat>
          <c:val>
            <c:numRef>
              <c:f>Sheet1!$F$2</c:f>
              <c:numCache>
                <c:formatCode>General</c:formatCode>
                <c:ptCount val="1"/>
                <c:pt idx="0">
                  <c:v>159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EEB-4D41-939A-BA536326B9DD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CCC Staff</c:v>
                </c:pt>
              </c:strCache>
            </c:strRef>
          </c:tx>
          <c:spPr>
            <a:solidFill>
              <a:srgbClr val="FEB85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Arial Rounded MT Bold" panose="020F070403050403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Members</c:v>
                </c:pt>
              </c:strCache>
            </c:strRef>
          </c:cat>
          <c:val>
            <c:numRef>
              <c:f>Sheet1!$G$2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DEEB-4D41-939A-BA536326B9DD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863214400"/>
        <c:axId val="1863216064"/>
      </c:barChart>
      <c:catAx>
        <c:axId val="186321440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863216064"/>
        <c:crosses val="autoZero"/>
        <c:auto val="1"/>
        <c:lblAlgn val="ctr"/>
        <c:lblOffset val="100"/>
        <c:noMultiLvlLbl val="0"/>
      </c:catAx>
      <c:valAx>
        <c:axId val="1863216064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0%" sourceLinked="1"/>
        <c:majorTickMark val="none"/>
        <c:minorTickMark val="none"/>
        <c:tickLblPos val="nextTo"/>
        <c:crossAx val="18632144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  <a:latin typeface="Arial Rounded MT Bold" panose="020F0704030504030204" pitchFamily="34" charset="0"/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213744608035364E-2"/>
          <c:y val="1.6924668626562861E-2"/>
          <c:w val="0.94202478874089435"/>
          <c:h val="0.7530599795104364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On-site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0"/>
            <c:invertIfNegative val="0"/>
            <c:bubble3D val="0"/>
            <c:spPr>
              <a:solidFill>
                <a:srgbClr val="FEB85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39A6-4746-8CCF-15F1BAF539E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Rounded MT Bold" panose="020F070403050403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Sheet1!$A$2:$A$13</c:f>
              <c:numCache>
                <c:formatCode>mmm-yy</c:formatCode>
                <c:ptCount val="12"/>
                <c:pt idx="0">
                  <c:v>43739</c:v>
                </c:pt>
                <c:pt idx="1">
                  <c:v>43770</c:v>
                </c:pt>
                <c:pt idx="2">
                  <c:v>43800</c:v>
                </c:pt>
                <c:pt idx="3">
                  <c:v>43831</c:v>
                </c:pt>
                <c:pt idx="4">
                  <c:v>43862</c:v>
                </c:pt>
                <c:pt idx="5">
                  <c:v>43891</c:v>
                </c:pt>
                <c:pt idx="6">
                  <c:v>43922</c:v>
                </c:pt>
                <c:pt idx="7">
                  <c:v>43952</c:v>
                </c:pt>
                <c:pt idx="8">
                  <c:v>43983</c:v>
                </c:pt>
                <c:pt idx="9">
                  <c:v>44013</c:v>
                </c:pt>
                <c:pt idx="10">
                  <c:v>44044</c:v>
                </c:pt>
                <c:pt idx="11">
                  <c:v>44075</c:v>
                </c:pt>
              </c:numCache>
            </c:num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512</c:v>
                </c:pt>
                <c:pt idx="1">
                  <c:v>409</c:v>
                </c:pt>
                <c:pt idx="2">
                  <c:v>417</c:v>
                </c:pt>
                <c:pt idx="3">
                  <c:v>0</c:v>
                </c:pt>
                <c:pt idx="4">
                  <c:v>70</c:v>
                </c:pt>
                <c:pt idx="5">
                  <c:v>251</c:v>
                </c:pt>
                <c:pt idx="6">
                  <c:v>0</c:v>
                </c:pt>
                <c:pt idx="7">
                  <c:v>256</c:v>
                </c:pt>
                <c:pt idx="8">
                  <c:v>406</c:v>
                </c:pt>
                <c:pt idx="9">
                  <c:v>386</c:v>
                </c:pt>
                <c:pt idx="10">
                  <c:v>387</c:v>
                </c:pt>
                <c:pt idx="11">
                  <c:v>357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9A6-4746-8CCF-15F1BAF539E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Online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7"/>
            <c:invertIfNegative val="0"/>
            <c:bubble3D val="0"/>
            <c:spPr>
              <a:solidFill>
                <a:srgbClr val="1CBBB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39A6-4746-8CCF-15F1BAF539E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Rounded MT Bold" panose="020F070403050403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Sheet1!$A$2:$A$13</c:f>
              <c:numCache>
                <c:formatCode>mmm-yy</c:formatCode>
                <c:ptCount val="12"/>
                <c:pt idx="0">
                  <c:v>43739</c:v>
                </c:pt>
                <c:pt idx="1">
                  <c:v>43770</c:v>
                </c:pt>
                <c:pt idx="2">
                  <c:v>43800</c:v>
                </c:pt>
                <c:pt idx="3">
                  <c:v>43831</c:v>
                </c:pt>
                <c:pt idx="4">
                  <c:v>43862</c:v>
                </c:pt>
                <c:pt idx="5">
                  <c:v>43891</c:v>
                </c:pt>
                <c:pt idx="6">
                  <c:v>43922</c:v>
                </c:pt>
                <c:pt idx="7">
                  <c:v>43952</c:v>
                </c:pt>
                <c:pt idx="8">
                  <c:v>43983</c:v>
                </c:pt>
                <c:pt idx="9">
                  <c:v>44013</c:v>
                </c:pt>
                <c:pt idx="10">
                  <c:v>44044</c:v>
                </c:pt>
                <c:pt idx="11">
                  <c:v>44075</c:v>
                </c:pt>
              </c:numCache>
            </c:numRef>
          </c:cat>
          <c:val>
            <c:numRef>
              <c:f>Sheet1!$C$2:$C$13</c:f>
              <c:numCache>
                <c:formatCode>General</c:formatCode>
                <c:ptCount val="12"/>
                <c:pt idx="0">
                  <c:v>102</c:v>
                </c:pt>
                <c:pt idx="1">
                  <c:v>84</c:v>
                </c:pt>
                <c:pt idx="2">
                  <c:v>89</c:v>
                </c:pt>
                <c:pt idx="3">
                  <c:v>177</c:v>
                </c:pt>
                <c:pt idx="4">
                  <c:v>156</c:v>
                </c:pt>
                <c:pt idx="5">
                  <c:v>170</c:v>
                </c:pt>
                <c:pt idx="6">
                  <c:v>102</c:v>
                </c:pt>
                <c:pt idx="7">
                  <c:v>147</c:v>
                </c:pt>
                <c:pt idx="8">
                  <c:v>215</c:v>
                </c:pt>
                <c:pt idx="9">
                  <c:v>125</c:v>
                </c:pt>
                <c:pt idx="10">
                  <c:v>112</c:v>
                </c:pt>
                <c:pt idx="11">
                  <c:v>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9A6-4746-8CCF-15F1BAF539E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99"/>
        <c:axId val="387564912"/>
        <c:axId val="387566160"/>
      </c:barChart>
      <c:dateAx>
        <c:axId val="387564912"/>
        <c:scaling>
          <c:orientation val="minMax"/>
        </c:scaling>
        <c:delete val="0"/>
        <c:axPos val="b"/>
        <c:numFmt formatCode="mmm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Rounded MT Bold" panose="020F0704030504030204" pitchFamily="34" charset="0"/>
                <a:ea typeface="+mn-ea"/>
                <a:cs typeface="+mn-cs"/>
              </a:defRPr>
            </a:pPr>
            <a:endParaRPr lang="en-US"/>
          </a:p>
        </c:txPr>
        <c:crossAx val="387566160"/>
        <c:crosses val="autoZero"/>
        <c:auto val="1"/>
        <c:lblOffset val="100"/>
        <c:baseTimeUnit val="months"/>
      </c:dateAx>
      <c:valAx>
        <c:axId val="387566160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crossAx val="3875649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8909797059585977"/>
          <c:y val="0.85257912679237224"/>
          <c:w val="0.2019880507104149"/>
          <c:h val="6.47153397062767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 Rounded MT Bold" panose="020F070403050403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800">
          <a:latin typeface="Arial Rounded MT Bold" panose="020F0704030504030204" pitchFamily="34" charset="0"/>
        </a:defRPr>
      </a:pPr>
      <a:endParaRPr lang="en-US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7293634040662148E-2"/>
          <c:y val="4.2542746095548145E-2"/>
          <c:w val="0.91589634485057214"/>
          <c:h val="0.8043730809933514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 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EB85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A635-436A-BEEF-444FD39E6B87}"/>
              </c:ext>
            </c:extLst>
          </c:dPt>
          <c:dPt>
            <c:idx val="1"/>
            <c:invertIfNegative val="0"/>
            <c:bubble3D val="0"/>
            <c:spPr>
              <a:solidFill>
                <a:srgbClr val="FEB85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A635-436A-BEEF-444FD39E6B87}"/>
              </c:ext>
            </c:extLst>
          </c:dPt>
          <c:dPt>
            <c:idx val="2"/>
            <c:invertIfNegative val="0"/>
            <c:bubble3D val="0"/>
            <c:spPr>
              <a:solidFill>
                <a:srgbClr val="FEB85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A635-436A-BEEF-444FD39E6B87}"/>
              </c:ext>
            </c:extLst>
          </c:dPt>
          <c:dPt>
            <c:idx val="3"/>
            <c:invertIfNegative val="0"/>
            <c:bubble3D val="0"/>
            <c:spPr>
              <a:solidFill>
                <a:srgbClr val="FEB85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A635-436A-BEEF-444FD39E6B87}"/>
              </c:ext>
            </c:extLst>
          </c:dPt>
          <c:dPt>
            <c:idx val="4"/>
            <c:invertIfNegative val="0"/>
            <c:bubble3D val="0"/>
            <c:spPr>
              <a:solidFill>
                <a:srgbClr val="FEB85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A635-436A-BEEF-444FD39E6B87}"/>
              </c:ext>
            </c:extLst>
          </c:dPt>
          <c:dPt>
            <c:idx val="5"/>
            <c:invertIfNegative val="0"/>
            <c:bubble3D val="0"/>
            <c:spPr>
              <a:solidFill>
                <a:srgbClr val="FEB85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A635-436A-BEEF-444FD39E6B87}"/>
              </c:ext>
            </c:extLst>
          </c:dPt>
          <c:dPt>
            <c:idx val="6"/>
            <c:invertIfNegative val="0"/>
            <c:bubble3D val="0"/>
            <c:spPr>
              <a:solidFill>
                <a:srgbClr val="FEB85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A635-436A-BEEF-444FD39E6B87}"/>
              </c:ext>
            </c:extLst>
          </c:dPt>
          <c:dPt>
            <c:idx val="7"/>
            <c:invertIfNegative val="0"/>
            <c:bubble3D val="0"/>
            <c:spPr>
              <a:solidFill>
                <a:srgbClr val="FEB85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A635-436A-BEEF-444FD39E6B87}"/>
              </c:ext>
            </c:extLst>
          </c:dPt>
          <c:dPt>
            <c:idx val="8"/>
            <c:invertIfNegative val="0"/>
            <c:bubble3D val="0"/>
            <c:spPr>
              <a:solidFill>
                <a:srgbClr val="FEB85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A635-436A-BEEF-444FD39E6B87}"/>
              </c:ext>
            </c:extLst>
          </c:dPt>
          <c:dPt>
            <c:idx val="9"/>
            <c:invertIfNegative val="0"/>
            <c:bubble3D val="0"/>
            <c:spPr>
              <a:solidFill>
                <a:srgbClr val="FEB85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A-A635-436A-BEEF-444FD39E6B87}"/>
              </c:ext>
            </c:extLst>
          </c:dPt>
          <c:dPt>
            <c:idx val="10"/>
            <c:invertIfNegative val="0"/>
            <c:bubble3D val="0"/>
            <c:spPr>
              <a:solidFill>
                <a:srgbClr val="FEB85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A635-436A-BEEF-444FD39E6B87}"/>
              </c:ext>
            </c:extLst>
          </c:dPt>
          <c:dPt>
            <c:idx val="11"/>
            <c:invertIfNegative val="0"/>
            <c:bubble3D val="0"/>
            <c:spPr>
              <a:solidFill>
                <a:srgbClr val="FEB85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C-A635-436A-BEEF-444FD39E6B8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Arial Rounded MT Bold" panose="020F070403050403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Sheet1!$A$2:$A$13</c:f>
              <c:numCache>
                <c:formatCode>mmm-yy</c:formatCode>
                <c:ptCount val="12"/>
                <c:pt idx="0">
                  <c:v>43739</c:v>
                </c:pt>
                <c:pt idx="1">
                  <c:v>43770</c:v>
                </c:pt>
                <c:pt idx="2">
                  <c:v>43800</c:v>
                </c:pt>
                <c:pt idx="3">
                  <c:v>43831</c:v>
                </c:pt>
                <c:pt idx="4">
                  <c:v>43862</c:v>
                </c:pt>
                <c:pt idx="5">
                  <c:v>43891</c:v>
                </c:pt>
                <c:pt idx="6">
                  <c:v>43922</c:v>
                </c:pt>
                <c:pt idx="7">
                  <c:v>43952</c:v>
                </c:pt>
                <c:pt idx="8">
                  <c:v>43983</c:v>
                </c:pt>
                <c:pt idx="9">
                  <c:v>44013</c:v>
                </c:pt>
                <c:pt idx="10">
                  <c:v>44044</c:v>
                </c:pt>
                <c:pt idx="11">
                  <c:v>44075</c:v>
                </c:pt>
              </c:numCache>
            </c:num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30</c:v>
                </c:pt>
                <c:pt idx="1">
                  <c:v>18</c:v>
                </c:pt>
                <c:pt idx="2">
                  <c:v>19</c:v>
                </c:pt>
                <c:pt idx="3">
                  <c:v>23</c:v>
                </c:pt>
                <c:pt idx="4">
                  <c:v>17</c:v>
                </c:pt>
                <c:pt idx="5">
                  <c:v>8</c:v>
                </c:pt>
                <c:pt idx="6">
                  <c:v>0</c:v>
                </c:pt>
                <c:pt idx="7">
                  <c:v>17</c:v>
                </c:pt>
                <c:pt idx="8">
                  <c:v>9</c:v>
                </c:pt>
                <c:pt idx="9">
                  <c:v>10</c:v>
                </c:pt>
                <c:pt idx="10">
                  <c:v>10</c:v>
                </c:pt>
                <c:pt idx="11">
                  <c:v>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635-436A-BEEF-444FD39E6B8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418623679"/>
        <c:axId val="418636575"/>
      </c:barChart>
      <c:dateAx>
        <c:axId val="418623679"/>
        <c:scaling>
          <c:orientation val="minMax"/>
        </c:scaling>
        <c:delete val="1"/>
        <c:axPos val="b"/>
        <c:numFmt formatCode="mmm-yy" sourceLinked="1"/>
        <c:majorTickMark val="out"/>
        <c:minorTickMark val="none"/>
        <c:tickLblPos val="nextTo"/>
        <c:crossAx val="418636575"/>
        <c:crosses val="autoZero"/>
        <c:auto val="1"/>
        <c:lblOffset val="100"/>
        <c:baseTimeUnit val="months"/>
      </c:dateAx>
      <c:valAx>
        <c:axId val="41863657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Arial Rounded MT Bold" panose="020F0704030504030204" pitchFamily="34" charset="0"/>
                <a:ea typeface="+mn-ea"/>
                <a:cs typeface="+mn-cs"/>
              </a:defRPr>
            </a:pPr>
            <a:endParaRPr lang="en-US"/>
          </a:p>
        </c:txPr>
        <c:crossAx val="418623679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accent2">
                <a:lumMod val="7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/>
                </a:solidFill>
                <a:latin typeface="Arial Rounded MT Bold" panose="020F0704030504030204" pitchFamily="34" charset="0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Arial Rounded MT Bold" panose="020F0704030504030204" pitchFamily="34" charset="0"/>
        </a:defRPr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7012298633485174"/>
          <c:y val="1.5117367911501896E-2"/>
          <c:w val="0.44850538829018999"/>
          <c:h val="0.9707851573305865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times</c:v>
                </c:pt>
              </c:strCache>
            </c:strRef>
          </c:tx>
          <c:spPr>
            <a:solidFill>
              <a:schemeClr val="accent1"/>
            </a:solidFill>
            <a:ln w="12700">
              <a:solidFill>
                <a:schemeClr val="lt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5050"/>
              </a:solidFill>
              <a:ln w="1270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AEF-4637-9F7C-3E19934119C2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 w="1270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6-9AEF-4637-9F7C-3E19934119C2}"/>
              </c:ext>
            </c:extLst>
          </c:dPt>
          <c:dPt>
            <c:idx val="2"/>
            <c:invertIfNegative val="0"/>
            <c:bubble3D val="0"/>
            <c:spPr>
              <a:solidFill>
                <a:srgbClr val="FFC000"/>
              </a:solidFill>
              <a:ln w="1270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9AEF-4637-9F7C-3E19934119C2}"/>
              </c:ext>
            </c:extLst>
          </c:dPt>
          <c:dPt>
            <c:idx val="3"/>
            <c:invertIfNegative val="0"/>
            <c:bubble3D val="0"/>
            <c:spPr>
              <a:solidFill>
                <a:srgbClr val="92D050"/>
              </a:solidFill>
              <a:ln w="1270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AEF-4637-9F7C-3E19934119C2}"/>
              </c:ext>
            </c:extLst>
          </c:dPt>
          <c:dPt>
            <c:idx val="4"/>
            <c:invertIfNegative val="0"/>
            <c:bubble3D val="0"/>
            <c:spPr>
              <a:solidFill>
                <a:srgbClr val="9999FF"/>
              </a:solidFill>
              <a:ln w="1270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9AEF-4637-9F7C-3E19934119C2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4">
                  <a:lumMod val="75000"/>
                </a:schemeClr>
              </a:solidFill>
              <a:ln w="1270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9AEF-4637-9F7C-3E19934119C2}"/>
              </c:ext>
            </c:extLst>
          </c:dPt>
          <c:dPt>
            <c:idx val="7"/>
            <c:invertIfNegative val="0"/>
            <c:bubble3D val="0"/>
            <c:spPr>
              <a:solidFill>
                <a:srgbClr val="CCFF99"/>
              </a:solidFill>
              <a:ln w="1270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9AEF-4637-9F7C-3E19934119C2}"/>
              </c:ext>
            </c:extLst>
          </c:dPt>
          <c:dPt>
            <c:idx val="8"/>
            <c:invertIfNegative val="0"/>
            <c:bubble3D val="0"/>
            <c:spPr>
              <a:solidFill>
                <a:srgbClr val="CC3300"/>
              </a:solidFill>
              <a:ln w="1270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8-9AEF-4637-9F7C-3E19934119C2}"/>
              </c:ext>
            </c:extLst>
          </c:dPt>
          <c:dPt>
            <c:idx val="10"/>
            <c:invertIfNegative val="0"/>
            <c:bubble3D val="0"/>
            <c:spPr>
              <a:solidFill>
                <a:schemeClr val="tx2"/>
              </a:solidFill>
              <a:ln w="1270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9AEF-4637-9F7C-3E19934119C2}"/>
              </c:ext>
            </c:extLst>
          </c:dPt>
          <c:dPt>
            <c:idx val="11"/>
            <c:invertIfNegative val="0"/>
            <c:bubble3D val="0"/>
            <c:spPr>
              <a:solidFill>
                <a:srgbClr val="FF66FF"/>
              </a:solidFill>
              <a:ln w="1270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A-9AEF-4637-9F7C-3E19934119C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effectLst/>
                    <a:latin typeface="Arial Rounded MT Bold" panose="020F070403050403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Sheet1!$A$2:$A$13</c:f>
              <c:strCache>
                <c:ptCount val="12"/>
                <c:pt idx="0">
                  <c:v>1. Britannica the Encyclopedia</c:v>
                </c:pt>
                <c:pt idx="1">
                  <c:v>2. SciFinder-n</c:v>
                </c:pt>
                <c:pt idx="2">
                  <c:v>3. EBSCO Discovery Service Plus Full Text</c:v>
                </c:pt>
                <c:pt idx="3">
                  <c:v>4. SpringerLink – Journal</c:v>
                </c:pt>
                <c:pt idx="4">
                  <c:v>5. American Chemical Society Journal (ACS)</c:v>
                </c:pt>
                <c:pt idx="5">
                  <c:v>6. Academic Search Complete</c:v>
                </c:pt>
                <c:pt idx="6">
                  <c:v>7. Computer &amp; Applied Sciences Complete (CASC)</c:v>
                </c:pt>
                <c:pt idx="7">
                  <c:v>8. Web of Science</c:v>
                </c:pt>
                <c:pt idx="8">
                  <c:v>9. IEEE/IET Electronic Library (IEL)</c:v>
                </c:pt>
                <c:pt idx="9">
                  <c:v>10. ACM Digital Library</c:v>
                </c:pt>
                <c:pt idx="10">
                  <c:v>11. ProQuest Dissertation &amp; Theses Global</c:v>
                </c:pt>
                <c:pt idx="11">
                  <c:v>12. Emerald Management (EM92)</c:v>
                </c:pt>
              </c:strCache>
            </c:strRef>
          </c:cat>
          <c:val>
            <c:numRef>
              <c:f>Sheet1!$B$2:$B$13</c:f>
              <c:numCache>
                <c:formatCode>#,##0</c:formatCode>
                <c:ptCount val="12"/>
                <c:pt idx="0">
                  <c:v>42541</c:v>
                </c:pt>
                <c:pt idx="1">
                  <c:v>22958</c:v>
                </c:pt>
                <c:pt idx="2">
                  <c:v>12052</c:v>
                </c:pt>
                <c:pt idx="3">
                  <c:v>10287</c:v>
                </c:pt>
                <c:pt idx="4">
                  <c:v>7874</c:v>
                </c:pt>
                <c:pt idx="5">
                  <c:v>2664</c:v>
                </c:pt>
                <c:pt idx="6">
                  <c:v>2224</c:v>
                </c:pt>
                <c:pt idx="7">
                  <c:v>1327</c:v>
                </c:pt>
                <c:pt idx="8">
                  <c:v>1102</c:v>
                </c:pt>
                <c:pt idx="9" formatCode="General">
                  <c:v>215</c:v>
                </c:pt>
                <c:pt idx="10" formatCode="General">
                  <c:v>25</c:v>
                </c:pt>
                <c:pt idx="11" formatCode="General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AEF-4637-9F7C-3E19934119C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424032271"/>
        <c:axId val="424022703"/>
      </c:barChart>
      <c:catAx>
        <c:axId val="424032271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effectLst/>
                <a:latin typeface="Arial Rounded MT Bold" panose="020F0704030504030204" pitchFamily="34" charset="0"/>
                <a:ea typeface="+mn-ea"/>
                <a:cs typeface="+mn-cs"/>
              </a:defRPr>
            </a:pPr>
            <a:endParaRPr lang="en-US"/>
          </a:p>
        </c:txPr>
        <c:crossAx val="424022703"/>
        <c:crosses val="autoZero"/>
        <c:auto val="1"/>
        <c:lblAlgn val="ctr"/>
        <c:lblOffset val="100"/>
        <c:tickLblSkip val="1"/>
        <c:noMultiLvlLbl val="0"/>
      </c:catAx>
      <c:valAx>
        <c:axId val="424022703"/>
        <c:scaling>
          <c:logBase val="1000"/>
          <c:orientation val="minMax"/>
          <c:max val="200000"/>
        </c:scaling>
        <c:delete val="1"/>
        <c:axPos val="b"/>
        <c:numFmt formatCode="#,##0" sourceLinked="1"/>
        <c:majorTickMark val="out"/>
        <c:minorTickMark val="none"/>
        <c:tickLblPos val="nextTo"/>
        <c:crossAx val="42403227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00" b="0">
          <a:solidFill>
            <a:schemeClr val="tx1"/>
          </a:solidFill>
          <a:effectLst/>
          <a:latin typeface="Arial Rounded MT Bold" panose="020F0704030504030204" pitchFamily="34" charset="0"/>
        </a:defRPr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accent6">
                        <a:lumMod val="40000"/>
                        <a:lumOff val="6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Rounded MT Bold" panose="020F070403050403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Sheet1!$A$2:$A$13</c:f>
              <c:numCache>
                <c:formatCode>mmm-yy</c:formatCode>
                <c:ptCount val="12"/>
                <c:pt idx="0">
                  <c:v>43739</c:v>
                </c:pt>
                <c:pt idx="1">
                  <c:v>43770</c:v>
                </c:pt>
                <c:pt idx="2">
                  <c:v>43800</c:v>
                </c:pt>
                <c:pt idx="3">
                  <c:v>43831</c:v>
                </c:pt>
                <c:pt idx="4">
                  <c:v>43862</c:v>
                </c:pt>
                <c:pt idx="5">
                  <c:v>43891</c:v>
                </c:pt>
                <c:pt idx="6">
                  <c:v>43922</c:v>
                </c:pt>
                <c:pt idx="7">
                  <c:v>43952</c:v>
                </c:pt>
                <c:pt idx="8">
                  <c:v>43983</c:v>
                </c:pt>
                <c:pt idx="9">
                  <c:v>44013</c:v>
                </c:pt>
                <c:pt idx="10">
                  <c:v>44044</c:v>
                </c:pt>
                <c:pt idx="11">
                  <c:v>44075</c:v>
                </c:pt>
              </c:numCache>
            </c:num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53</c:v>
                </c:pt>
                <c:pt idx="1">
                  <c:v>14</c:v>
                </c:pt>
                <c:pt idx="2">
                  <c:v>30</c:v>
                </c:pt>
                <c:pt idx="3">
                  <c:v>71</c:v>
                </c:pt>
                <c:pt idx="4">
                  <c:v>444</c:v>
                </c:pt>
                <c:pt idx="5">
                  <c:v>85</c:v>
                </c:pt>
                <c:pt idx="6">
                  <c:v>10</c:v>
                </c:pt>
                <c:pt idx="7">
                  <c:v>20</c:v>
                </c:pt>
                <c:pt idx="8">
                  <c:v>84</c:v>
                </c:pt>
                <c:pt idx="9">
                  <c:v>54</c:v>
                </c:pt>
                <c:pt idx="10">
                  <c:v>16</c:v>
                </c:pt>
                <c:pt idx="11">
                  <c:v>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8C8-4AEC-80C1-4D930117071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424393551"/>
        <c:axId val="424394383"/>
      </c:barChart>
      <c:dateAx>
        <c:axId val="424393551"/>
        <c:scaling>
          <c:orientation val="minMax"/>
        </c:scaling>
        <c:delete val="0"/>
        <c:axPos val="b"/>
        <c:numFmt formatCode="mmm-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+mn-ea"/>
                <a:cs typeface="+mn-cs"/>
              </a:defRPr>
            </a:pPr>
            <a:endParaRPr lang="en-US"/>
          </a:p>
        </c:txPr>
        <c:crossAx val="424394383"/>
        <c:crosses val="autoZero"/>
        <c:auto val="1"/>
        <c:lblOffset val="100"/>
        <c:baseTimeUnit val="months"/>
      </c:dateAx>
      <c:valAx>
        <c:axId val="42439438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accent5">
                  <a:lumMod val="7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+mn-ea"/>
                <a:cs typeface="+mn-cs"/>
              </a:defRPr>
            </a:pPr>
            <a:endParaRPr lang="en-US"/>
          </a:p>
        </c:txPr>
        <c:crossAx val="42439355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800">
          <a:solidFill>
            <a:schemeClr val="accent6">
              <a:lumMod val="40000"/>
              <a:lumOff val="60000"/>
            </a:schemeClr>
          </a:solidFill>
          <a:latin typeface="Arial Rounded MT Bold" panose="020F0704030504030204" pitchFamily="34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0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2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1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2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2C8695C-B983-4DDB-9325-5B0B97CD39ED}" type="doc">
      <dgm:prSet loTypeId="urn:microsoft.com/office/officeart/2011/layout/TabList" loCatId="list" qsTypeId="urn:microsoft.com/office/officeart/2005/8/quickstyle/simple1" qsCatId="simple" csTypeId="urn:microsoft.com/office/officeart/2005/8/colors/colorful1#2" csCatId="colorful" phldr="1"/>
      <dgm:spPr/>
      <dgm:t>
        <a:bodyPr/>
        <a:lstStyle/>
        <a:p>
          <a:endParaRPr lang="th-TH"/>
        </a:p>
      </dgm:t>
    </dgm:pt>
    <dgm:pt modelId="{4DCADC1B-A455-456F-B6F2-F3405797D469}">
      <dgm:prSet phldrT="[Text]" custT="1"/>
      <dgm:spPr/>
      <dgm:t>
        <a:bodyPr/>
        <a:lstStyle/>
        <a:p>
          <a:r>
            <a:rPr lang="en-US" sz="1100" b="1" dirty="0" smtClean="0">
              <a:latin typeface="Arial Rounded MT Bold" panose="020F0704030504030204" pitchFamily="34" charset="0"/>
            </a:rPr>
            <a:t>Service use</a:t>
          </a:r>
          <a:endParaRPr lang="th-TH" sz="1100" b="1" dirty="0">
            <a:latin typeface="Arial Rounded MT Bold" panose="020F0704030504030204" pitchFamily="34" charset="0"/>
          </a:endParaRPr>
        </a:p>
      </dgm:t>
    </dgm:pt>
    <dgm:pt modelId="{DDD19179-C36D-43B6-9565-6FA6BC3D9DE6}" type="parTrans" cxnId="{D9C1767E-0ADB-4140-8EAE-6D0F883BB670}">
      <dgm:prSet/>
      <dgm:spPr/>
      <dgm:t>
        <a:bodyPr/>
        <a:lstStyle/>
        <a:p>
          <a:endParaRPr lang="en-US">
            <a:latin typeface="Arial Rounded MT Bold" panose="020F0704030504030204" pitchFamily="34" charset="0"/>
          </a:endParaRPr>
        </a:p>
      </dgm:t>
    </dgm:pt>
    <dgm:pt modelId="{C242E265-8B09-4286-A265-07602A123D3D}" type="sibTrans" cxnId="{D9C1767E-0ADB-4140-8EAE-6D0F883BB670}">
      <dgm:prSet/>
      <dgm:spPr/>
      <dgm:t>
        <a:bodyPr/>
        <a:lstStyle/>
        <a:p>
          <a:endParaRPr lang="en-US">
            <a:latin typeface="Arial Rounded MT Bold" panose="020F0704030504030204" pitchFamily="34" charset="0"/>
          </a:endParaRPr>
        </a:p>
      </dgm:t>
    </dgm:pt>
    <dgm:pt modelId="{B88C8C2E-6DBF-4024-A083-C9E8B0890AE0}">
      <dgm:prSet phldrT="[Text]" custT="1"/>
      <dgm:spPr/>
      <dgm:t>
        <a:bodyPr/>
        <a:lstStyle/>
        <a:p>
          <a:r>
            <a:rPr lang="en-US" sz="900" b="0" dirty="0" smtClean="0">
              <a:latin typeface="Arial Rounded MT Bold" panose="020F0704030504030204" pitchFamily="34" charset="0"/>
            </a:rPr>
            <a:t> Paper Request</a:t>
          </a:r>
          <a:endParaRPr lang="th-TH" sz="900" b="0" dirty="0">
            <a:latin typeface="Arial Rounded MT Bold" panose="020F0704030504030204" pitchFamily="34" charset="0"/>
          </a:endParaRPr>
        </a:p>
      </dgm:t>
    </dgm:pt>
    <dgm:pt modelId="{F02764ED-D88C-4AC9-8049-A2B60312D30A}" type="parTrans" cxnId="{036D66D3-26E5-4FA5-A414-8E0E442CB976}">
      <dgm:prSet/>
      <dgm:spPr/>
      <dgm:t>
        <a:bodyPr/>
        <a:lstStyle/>
        <a:p>
          <a:endParaRPr lang="en-US">
            <a:latin typeface="Arial Rounded MT Bold" panose="020F0704030504030204" pitchFamily="34" charset="0"/>
          </a:endParaRPr>
        </a:p>
      </dgm:t>
    </dgm:pt>
    <dgm:pt modelId="{0D4DE4CD-AEED-455D-9C51-FFDDA3CCF6D5}" type="sibTrans" cxnId="{036D66D3-26E5-4FA5-A414-8E0E442CB976}">
      <dgm:prSet/>
      <dgm:spPr/>
      <dgm:t>
        <a:bodyPr/>
        <a:lstStyle/>
        <a:p>
          <a:endParaRPr lang="en-US">
            <a:latin typeface="Arial Rounded MT Bold" panose="020F0704030504030204" pitchFamily="34" charset="0"/>
          </a:endParaRPr>
        </a:p>
      </dgm:t>
    </dgm:pt>
    <dgm:pt modelId="{08F6BF26-C0DE-4DEF-9E21-F17205C732B9}">
      <dgm:prSet phldrT="[Text]" custT="1"/>
      <dgm:spPr/>
      <dgm:t>
        <a:bodyPr/>
        <a:lstStyle/>
        <a:p>
          <a:r>
            <a:rPr lang="en-US" sz="900" b="0" dirty="0" smtClean="0">
              <a:latin typeface="Arial Rounded MT Bold" panose="020F0704030504030204" pitchFamily="34" charset="0"/>
            </a:rPr>
            <a:t> By Social media/Email/Telephone</a:t>
          </a:r>
          <a:endParaRPr lang="th-TH" sz="900" b="0" dirty="0">
            <a:latin typeface="Arial Rounded MT Bold" panose="020F0704030504030204" pitchFamily="34" charset="0"/>
          </a:endParaRPr>
        </a:p>
      </dgm:t>
    </dgm:pt>
    <dgm:pt modelId="{6D8E4900-86B9-4A39-84C6-CBCE0E1A857A}" type="parTrans" cxnId="{44FF0FBA-32B6-4337-9018-8CF45BE88B92}">
      <dgm:prSet/>
      <dgm:spPr/>
      <dgm:t>
        <a:bodyPr/>
        <a:lstStyle/>
        <a:p>
          <a:endParaRPr lang="en-US">
            <a:latin typeface="Arial Rounded MT Bold" panose="020F0704030504030204" pitchFamily="34" charset="0"/>
          </a:endParaRPr>
        </a:p>
      </dgm:t>
    </dgm:pt>
    <dgm:pt modelId="{DC76B3B9-0C8E-418C-B392-73998BAE0686}" type="sibTrans" cxnId="{44FF0FBA-32B6-4337-9018-8CF45BE88B92}">
      <dgm:prSet/>
      <dgm:spPr/>
      <dgm:t>
        <a:bodyPr/>
        <a:lstStyle/>
        <a:p>
          <a:endParaRPr lang="en-US">
            <a:latin typeface="Arial Rounded MT Bold" panose="020F0704030504030204" pitchFamily="34" charset="0"/>
          </a:endParaRPr>
        </a:p>
      </dgm:t>
    </dgm:pt>
    <dgm:pt modelId="{4FCFB649-7360-42F5-82F0-AD60F3514EFD}">
      <dgm:prSet phldrT="[Text]"/>
      <dgm:spPr/>
      <dgm:t>
        <a:bodyPr/>
        <a:lstStyle/>
        <a:p>
          <a:endParaRPr lang="th-TH" b="1" dirty="0">
            <a:solidFill>
              <a:srgbClr val="002060"/>
            </a:solidFill>
            <a:latin typeface="Arial Rounded MT Bold" panose="020F0704030504030204" pitchFamily="34" charset="0"/>
          </a:endParaRPr>
        </a:p>
      </dgm:t>
    </dgm:pt>
    <dgm:pt modelId="{D5D55473-5BDF-488C-9305-8E974E1D915B}" type="parTrans" cxnId="{6CE57AB4-89DB-469C-A16E-B09C28C67C9A}">
      <dgm:prSet/>
      <dgm:spPr/>
      <dgm:t>
        <a:bodyPr/>
        <a:lstStyle/>
        <a:p>
          <a:endParaRPr lang="en-US">
            <a:latin typeface="Arial Rounded MT Bold" panose="020F0704030504030204" pitchFamily="34" charset="0"/>
          </a:endParaRPr>
        </a:p>
      </dgm:t>
    </dgm:pt>
    <dgm:pt modelId="{F6837466-ECDC-4381-997E-01F7AE534BC0}" type="sibTrans" cxnId="{6CE57AB4-89DB-469C-A16E-B09C28C67C9A}">
      <dgm:prSet/>
      <dgm:spPr/>
      <dgm:t>
        <a:bodyPr/>
        <a:lstStyle/>
        <a:p>
          <a:endParaRPr lang="en-US">
            <a:latin typeface="Arial Rounded MT Bold" panose="020F0704030504030204" pitchFamily="34" charset="0"/>
          </a:endParaRPr>
        </a:p>
      </dgm:t>
    </dgm:pt>
    <dgm:pt modelId="{B12CDF7E-B62C-42B3-96A2-C8BE639B7BC7}">
      <dgm:prSet phldrT="[Text]" custT="1"/>
      <dgm:spPr/>
      <dgm:t>
        <a:bodyPr/>
        <a:lstStyle/>
        <a:p>
          <a:r>
            <a:rPr lang="en-US" sz="900" b="0" dirty="0" smtClean="0">
              <a:latin typeface="Arial Rounded MT Bold" panose="020F0704030504030204" pitchFamily="34" charset="0"/>
            </a:rPr>
            <a:t> Check-out/Renewal Books</a:t>
          </a:r>
          <a:endParaRPr lang="th-TH" sz="900" b="0" dirty="0">
            <a:latin typeface="Arial Rounded MT Bold" panose="020F0704030504030204" pitchFamily="34" charset="0"/>
          </a:endParaRPr>
        </a:p>
      </dgm:t>
    </dgm:pt>
    <dgm:pt modelId="{A7C3C9D6-02CB-4E90-871A-D04E412061D6}" type="parTrans" cxnId="{4B96F6F1-975F-4EBE-8E5B-251AC3D538AC}">
      <dgm:prSet/>
      <dgm:spPr/>
      <dgm:t>
        <a:bodyPr/>
        <a:lstStyle/>
        <a:p>
          <a:endParaRPr lang="en-US">
            <a:latin typeface="Arial Rounded MT Bold" panose="020F0704030504030204" pitchFamily="34" charset="0"/>
          </a:endParaRPr>
        </a:p>
      </dgm:t>
    </dgm:pt>
    <dgm:pt modelId="{394AA1F5-BD0A-459E-96B1-AB1AEC5CCBF6}" type="sibTrans" cxnId="{4B96F6F1-975F-4EBE-8E5B-251AC3D538AC}">
      <dgm:prSet/>
      <dgm:spPr/>
      <dgm:t>
        <a:bodyPr/>
        <a:lstStyle/>
        <a:p>
          <a:endParaRPr lang="en-US">
            <a:latin typeface="Arial Rounded MT Bold" panose="020F0704030504030204" pitchFamily="34" charset="0"/>
          </a:endParaRPr>
        </a:p>
      </dgm:t>
    </dgm:pt>
    <dgm:pt modelId="{5A5F7149-8657-4F50-A44C-166DA15A2082}" type="pres">
      <dgm:prSet presAssocID="{02C8695C-B983-4DDB-9325-5B0B97CD39ED}" presName="Name0" presStyleCnt="0">
        <dgm:presLayoutVars>
          <dgm:chMax/>
          <dgm:chPref val="3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5C06C041-8BAE-49ED-AD82-799A83DB16F7}" type="pres">
      <dgm:prSet presAssocID="{4DCADC1B-A455-456F-B6F2-F3405797D469}" presName="composite" presStyleCnt="0"/>
      <dgm:spPr/>
      <dgm:t>
        <a:bodyPr/>
        <a:lstStyle/>
        <a:p>
          <a:endParaRPr lang="en-US"/>
        </a:p>
      </dgm:t>
    </dgm:pt>
    <dgm:pt modelId="{8D5762F2-41FF-4EF5-8968-D26EBCC613F7}" type="pres">
      <dgm:prSet presAssocID="{4DCADC1B-A455-456F-B6F2-F3405797D469}" presName="FirstChild" presStyleLbl="revTx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C7BD42C-3E11-4E66-A781-70075F9DECC5}" type="pres">
      <dgm:prSet presAssocID="{4DCADC1B-A455-456F-B6F2-F3405797D469}" presName="Parent" presStyleLbl="alignNode1" presStyleIdx="0" presStyleCnt="1" custScaleX="186765" custLinFactNeighborX="23930" custLinFactNeighborY="499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25E3D8-19C2-4E50-B780-CEFB6D345959}" type="pres">
      <dgm:prSet presAssocID="{4DCADC1B-A455-456F-B6F2-F3405797D469}" presName="Accent" presStyleLbl="parChTrans1D1" presStyleIdx="0" presStyleCnt="1"/>
      <dgm:spPr/>
      <dgm:t>
        <a:bodyPr/>
        <a:lstStyle/>
        <a:p>
          <a:endParaRPr lang="en-US"/>
        </a:p>
      </dgm:t>
    </dgm:pt>
    <dgm:pt modelId="{D2852B52-B134-4483-88CA-B1404514E2C8}" type="pres">
      <dgm:prSet presAssocID="{4DCADC1B-A455-456F-B6F2-F3405797D469}" presName="Child" presStyleLbl="revTx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3D8B880-B703-4545-96C8-654A72A0D56C}" type="presOf" srcId="{B12CDF7E-B62C-42B3-96A2-C8BE639B7BC7}" destId="{D2852B52-B134-4483-88CA-B1404514E2C8}" srcOrd="0" destOrd="0" presId="urn:microsoft.com/office/officeart/2011/layout/TabList"/>
    <dgm:cxn modelId="{D9C1767E-0ADB-4140-8EAE-6D0F883BB670}" srcId="{02C8695C-B983-4DDB-9325-5B0B97CD39ED}" destId="{4DCADC1B-A455-456F-B6F2-F3405797D469}" srcOrd="0" destOrd="0" parTransId="{DDD19179-C36D-43B6-9565-6FA6BC3D9DE6}" sibTransId="{C242E265-8B09-4286-A265-07602A123D3D}"/>
    <dgm:cxn modelId="{6CE57AB4-89DB-469C-A16E-B09C28C67C9A}" srcId="{4DCADC1B-A455-456F-B6F2-F3405797D469}" destId="{4FCFB649-7360-42F5-82F0-AD60F3514EFD}" srcOrd="0" destOrd="0" parTransId="{D5D55473-5BDF-488C-9305-8E974E1D915B}" sibTransId="{F6837466-ECDC-4381-997E-01F7AE534BC0}"/>
    <dgm:cxn modelId="{7F3CADFD-9E8A-442B-9E47-CA90F85BA373}" type="presOf" srcId="{02C8695C-B983-4DDB-9325-5B0B97CD39ED}" destId="{5A5F7149-8657-4F50-A44C-166DA15A2082}" srcOrd="0" destOrd="0" presId="urn:microsoft.com/office/officeart/2011/layout/TabList"/>
    <dgm:cxn modelId="{49B01383-BFF6-4320-8FDF-93BE12BD6B2C}" type="presOf" srcId="{B88C8C2E-6DBF-4024-A083-C9E8B0890AE0}" destId="{D2852B52-B134-4483-88CA-B1404514E2C8}" srcOrd="0" destOrd="1" presId="urn:microsoft.com/office/officeart/2011/layout/TabList"/>
    <dgm:cxn modelId="{181BF0C7-B26E-4B88-B3DF-49CB56321AB9}" type="presOf" srcId="{4DCADC1B-A455-456F-B6F2-F3405797D469}" destId="{0C7BD42C-3E11-4E66-A781-70075F9DECC5}" srcOrd="0" destOrd="0" presId="urn:microsoft.com/office/officeart/2011/layout/TabList"/>
    <dgm:cxn modelId="{8AACB8A3-4C3D-4016-B5DF-C1899DECCCF6}" type="presOf" srcId="{08F6BF26-C0DE-4DEF-9E21-F17205C732B9}" destId="{D2852B52-B134-4483-88CA-B1404514E2C8}" srcOrd="0" destOrd="2" presId="urn:microsoft.com/office/officeart/2011/layout/TabList"/>
    <dgm:cxn modelId="{44FF0FBA-32B6-4337-9018-8CF45BE88B92}" srcId="{4DCADC1B-A455-456F-B6F2-F3405797D469}" destId="{08F6BF26-C0DE-4DEF-9E21-F17205C732B9}" srcOrd="3" destOrd="0" parTransId="{6D8E4900-86B9-4A39-84C6-CBCE0E1A857A}" sibTransId="{DC76B3B9-0C8E-418C-B392-73998BAE0686}"/>
    <dgm:cxn modelId="{036D66D3-26E5-4FA5-A414-8E0E442CB976}" srcId="{4DCADC1B-A455-456F-B6F2-F3405797D469}" destId="{B88C8C2E-6DBF-4024-A083-C9E8B0890AE0}" srcOrd="2" destOrd="0" parTransId="{F02764ED-D88C-4AC9-8049-A2B60312D30A}" sibTransId="{0D4DE4CD-AEED-455D-9C51-FFDDA3CCF6D5}"/>
    <dgm:cxn modelId="{4B96F6F1-975F-4EBE-8E5B-251AC3D538AC}" srcId="{4DCADC1B-A455-456F-B6F2-F3405797D469}" destId="{B12CDF7E-B62C-42B3-96A2-C8BE639B7BC7}" srcOrd="1" destOrd="0" parTransId="{A7C3C9D6-02CB-4E90-871A-D04E412061D6}" sibTransId="{394AA1F5-BD0A-459E-96B1-AB1AEC5CCBF6}"/>
    <dgm:cxn modelId="{5C041A2D-588B-4D2B-8269-C04C9BD7F3CC}" type="presOf" srcId="{4FCFB649-7360-42F5-82F0-AD60F3514EFD}" destId="{8D5762F2-41FF-4EF5-8968-D26EBCC613F7}" srcOrd="0" destOrd="0" presId="urn:microsoft.com/office/officeart/2011/layout/TabList"/>
    <dgm:cxn modelId="{E4A0F340-6293-4442-B1BC-2A39C6F50FB3}" type="presParOf" srcId="{5A5F7149-8657-4F50-A44C-166DA15A2082}" destId="{5C06C041-8BAE-49ED-AD82-799A83DB16F7}" srcOrd="0" destOrd="0" presId="urn:microsoft.com/office/officeart/2011/layout/TabList"/>
    <dgm:cxn modelId="{B1982E56-616A-4DCD-9B94-D48E68809921}" type="presParOf" srcId="{5C06C041-8BAE-49ED-AD82-799A83DB16F7}" destId="{8D5762F2-41FF-4EF5-8968-D26EBCC613F7}" srcOrd="0" destOrd="0" presId="urn:microsoft.com/office/officeart/2011/layout/TabList"/>
    <dgm:cxn modelId="{0BE504F6-90FB-41F0-8E7F-D02DF92BF603}" type="presParOf" srcId="{5C06C041-8BAE-49ED-AD82-799A83DB16F7}" destId="{0C7BD42C-3E11-4E66-A781-70075F9DECC5}" srcOrd="1" destOrd="0" presId="urn:microsoft.com/office/officeart/2011/layout/TabList"/>
    <dgm:cxn modelId="{C40747B6-E3CD-41AC-9EC6-E3E02F525558}" type="presParOf" srcId="{5C06C041-8BAE-49ED-AD82-799A83DB16F7}" destId="{C925E3D8-19C2-4E50-B780-CEFB6D345959}" srcOrd="2" destOrd="0" presId="urn:microsoft.com/office/officeart/2011/layout/TabList"/>
    <dgm:cxn modelId="{C6590C40-F695-4AB6-BC1F-CDFFA7E02D7C}" type="presParOf" srcId="{5A5F7149-8657-4F50-A44C-166DA15A2082}" destId="{D2852B52-B134-4483-88CA-B1404514E2C8}" srcOrd="1" destOrd="0" presId="urn:microsoft.com/office/officeart/2011/layout/Tab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2C8695C-B983-4DDB-9325-5B0B97CD39ED}" type="doc">
      <dgm:prSet loTypeId="urn:microsoft.com/office/officeart/2011/layout/TabList" loCatId="list" qsTypeId="urn:microsoft.com/office/officeart/2005/8/quickstyle/simple1" qsCatId="simple" csTypeId="urn:microsoft.com/office/officeart/2005/8/colors/colorful1#2" csCatId="colorful" phldr="1"/>
      <dgm:spPr/>
      <dgm:t>
        <a:bodyPr/>
        <a:lstStyle/>
        <a:p>
          <a:endParaRPr lang="th-TH"/>
        </a:p>
      </dgm:t>
    </dgm:pt>
    <dgm:pt modelId="{F0000468-A471-4752-9B72-5DA8B5529659}">
      <dgm:prSet phldrT="[Text]" custT="1"/>
      <dgm:spPr/>
      <dgm:t>
        <a:bodyPr/>
        <a:lstStyle/>
        <a:p>
          <a:r>
            <a:rPr lang="en-US" sz="1100" b="1" dirty="0" smtClean="0">
              <a:latin typeface="Arial Rounded MT Bold" panose="020F0704030504030204" pitchFamily="34" charset="0"/>
            </a:rPr>
            <a:t>How busy/when?</a:t>
          </a:r>
          <a:endParaRPr lang="th-TH" sz="1100" b="1" dirty="0">
            <a:latin typeface="Arial Rounded MT Bold" panose="020F0704030504030204" pitchFamily="34" charset="0"/>
          </a:endParaRPr>
        </a:p>
      </dgm:t>
    </dgm:pt>
    <dgm:pt modelId="{DF916575-BF56-41A7-A3D0-E00F3E00E089}" type="parTrans" cxnId="{39AE1AC1-22F1-4834-835F-BAE266666A43}">
      <dgm:prSet/>
      <dgm:spPr/>
      <dgm:t>
        <a:bodyPr/>
        <a:lstStyle/>
        <a:p>
          <a:endParaRPr lang="en-US">
            <a:latin typeface="Arial Rounded MT Bold" panose="020F0704030504030204" pitchFamily="34" charset="0"/>
          </a:endParaRPr>
        </a:p>
      </dgm:t>
    </dgm:pt>
    <dgm:pt modelId="{CCF985ED-B990-491B-9513-973F5D6A540A}" type="sibTrans" cxnId="{39AE1AC1-22F1-4834-835F-BAE266666A43}">
      <dgm:prSet/>
      <dgm:spPr/>
      <dgm:t>
        <a:bodyPr/>
        <a:lstStyle/>
        <a:p>
          <a:endParaRPr lang="en-US">
            <a:latin typeface="Arial Rounded MT Bold" panose="020F0704030504030204" pitchFamily="34" charset="0"/>
          </a:endParaRPr>
        </a:p>
      </dgm:t>
    </dgm:pt>
    <dgm:pt modelId="{E4F5D426-EFA9-47D5-8A54-9ABA2725F56F}">
      <dgm:prSet phldrT="[Text]" custT="1"/>
      <dgm:spPr/>
      <dgm:t>
        <a:bodyPr/>
        <a:lstStyle/>
        <a:p>
          <a:r>
            <a:rPr lang="en-US" sz="900" b="0" dirty="0" smtClean="0">
              <a:latin typeface="Arial Rounded MT Bold" panose="020F0704030504030204" pitchFamily="34" charset="0"/>
            </a:rPr>
            <a:t> On-site: Highest number 512 visitors in October 2019</a:t>
          </a:r>
          <a:endParaRPr lang="th-TH" sz="900" b="0" dirty="0">
            <a:latin typeface="Arial Rounded MT Bold" panose="020F0704030504030204" pitchFamily="34" charset="0"/>
          </a:endParaRPr>
        </a:p>
      </dgm:t>
    </dgm:pt>
    <dgm:pt modelId="{6912EEBF-B24A-4386-9DD7-EDDA51103C94}" type="parTrans" cxnId="{5F47F082-EDC1-44ED-A10A-882AF065A133}">
      <dgm:prSet/>
      <dgm:spPr/>
      <dgm:t>
        <a:bodyPr/>
        <a:lstStyle/>
        <a:p>
          <a:endParaRPr lang="en-US">
            <a:latin typeface="Arial Rounded MT Bold" panose="020F0704030504030204" pitchFamily="34" charset="0"/>
          </a:endParaRPr>
        </a:p>
      </dgm:t>
    </dgm:pt>
    <dgm:pt modelId="{8721379A-B93E-4F13-8313-29828F612E34}" type="sibTrans" cxnId="{5F47F082-EDC1-44ED-A10A-882AF065A133}">
      <dgm:prSet/>
      <dgm:spPr/>
      <dgm:t>
        <a:bodyPr/>
        <a:lstStyle/>
        <a:p>
          <a:endParaRPr lang="en-US">
            <a:latin typeface="Arial Rounded MT Bold" panose="020F0704030504030204" pitchFamily="34" charset="0"/>
          </a:endParaRPr>
        </a:p>
      </dgm:t>
    </dgm:pt>
    <dgm:pt modelId="{4DFFE85F-ECB8-46C6-BF1E-E5A9E1CEBF00}">
      <dgm:prSet phldrT="[Text]"/>
      <dgm:spPr/>
      <dgm:t>
        <a:bodyPr/>
        <a:lstStyle/>
        <a:p>
          <a:endParaRPr lang="th-TH" b="1" dirty="0">
            <a:solidFill>
              <a:srgbClr val="002060"/>
            </a:solidFill>
            <a:latin typeface="Arial Rounded MT Bold" panose="020F0704030504030204" pitchFamily="34" charset="0"/>
          </a:endParaRPr>
        </a:p>
      </dgm:t>
    </dgm:pt>
    <dgm:pt modelId="{735D2EBD-1351-4050-A6A6-B5B25E5AEEC0}" type="parTrans" cxnId="{BADF3232-390D-460C-8F21-F876A28E5724}">
      <dgm:prSet/>
      <dgm:spPr/>
      <dgm:t>
        <a:bodyPr/>
        <a:lstStyle/>
        <a:p>
          <a:endParaRPr lang="en-US">
            <a:latin typeface="Arial Rounded MT Bold" panose="020F0704030504030204" pitchFamily="34" charset="0"/>
          </a:endParaRPr>
        </a:p>
      </dgm:t>
    </dgm:pt>
    <dgm:pt modelId="{8906C4C8-ED7F-4F42-9AC6-1E59384B5A4F}" type="sibTrans" cxnId="{BADF3232-390D-460C-8F21-F876A28E5724}">
      <dgm:prSet/>
      <dgm:spPr/>
      <dgm:t>
        <a:bodyPr/>
        <a:lstStyle/>
        <a:p>
          <a:endParaRPr lang="en-US">
            <a:latin typeface="Arial Rounded MT Bold" panose="020F0704030504030204" pitchFamily="34" charset="0"/>
          </a:endParaRPr>
        </a:p>
      </dgm:t>
    </dgm:pt>
    <dgm:pt modelId="{44AD4601-00DA-4943-8E43-7F57CDEAFD75}">
      <dgm:prSet phldrT="[Text]" custT="1"/>
      <dgm:spPr/>
      <dgm:t>
        <a:bodyPr/>
        <a:lstStyle/>
        <a:p>
          <a:r>
            <a:rPr lang="en-US" sz="900" b="0" dirty="0" smtClean="0">
              <a:latin typeface="Arial Rounded MT Bold" panose="020F0704030504030204" pitchFamily="34" charset="0"/>
            </a:rPr>
            <a:t> Online: Highest number 215 times in June 2020</a:t>
          </a:r>
          <a:endParaRPr lang="th-TH" sz="900" b="0" dirty="0">
            <a:latin typeface="Arial Rounded MT Bold" panose="020F0704030504030204" pitchFamily="34" charset="0"/>
          </a:endParaRPr>
        </a:p>
      </dgm:t>
    </dgm:pt>
    <dgm:pt modelId="{20C0B9FD-A0D3-46C4-88FA-F9A6775E1EE0}" type="parTrans" cxnId="{00B24738-8104-46A1-8329-4D54B8780B3D}">
      <dgm:prSet/>
      <dgm:spPr/>
      <dgm:t>
        <a:bodyPr/>
        <a:lstStyle/>
        <a:p>
          <a:endParaRPr lang="en-US">
            <a:latin typeface="Arial Rounded MT Bold" panose="020F0704030504030204" pitchFamily="34" charset="0"/>
          </a:endParaRPr>
        </a:p>
      </dgm:t>
    </dgm:pt>
    <dgm:pt modelId="{284E3C4A-1FB1-4AAC-9916-5F520EA8066E}" type="sibTrans" cxnId="{00B24738-8104-46A1-8329-4D54B8780B3D}">
      <dgm:prSet/>
      <dgm:spPr/>
      <dgm:t>
        <a:bodyPr/>
        <a:lstStyle/>
        <a:p>
          <a:endParaRPr lang="en-US">
            <a:latin typeface="Arial Rounded MT Bold" panose="020F0704030504030204" pitchFamily="34" charset="0"/>
          </a:endParaRPr>
        </a:p>
      </dgm:t>
    </dgm:pt>
    <dgm:pt modelId="{5A5F7149-8657-4F50-A44C-166DA15A2082}" type="pres">
      <dgm:prSet presAssocID="{02C8695C-B983-4DDB-9325-5B0B97CD39ED}" presName="Name0" presStyleCnt="0">
        <dgm:presLayoutVars>
          <dgm:chMax/>
          <dgm:chPref val="3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DBE3115A-27A4-4848-9D60-AF9CE10AB4CE}" type="pres">
      <dgm:prSet presAssocID="{F0000468-A471-4752-9B72-5DA8B5529659}" presName="composite" presStyleCnt="0"/>
      <dgm:spPr/>
      <dgm:t>
        <a:bodyPr/>
        <a:lstStyle/>
        <a:p>
          <a:endParaRPr lang="en-US"/>
        </a:p>
      </dgm:t>
    </dgm:pt>
    <dgm:pt modelId="{D337DCB9-D7A5-49B8-A340-24EC9A3803C9}" type="pres">
      <dgm:prSet presAssocID="{F0000468-A471-4752-9B72-5DA8B5529659}" presName="FirstChild" presStyleLbl="revTx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9135CE-24FD-4052-A188-4EBFCE6EE7FC}" type="pres">
      <dgm:prSet presAssocID="{F0000468-A471-4752-9B72-5DA8B5529659}" presName="Parent" presStyleLbl="alignNode1" presStyleIdx="0" presStyleCnt="1" custScaleX="237837" custScaleY="98504" custLinFactNeighborX="42820" custLinFactNeighborY="-147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3682A9A-52A6-4D36-9B96-7FE5D2DB2551}" type="pres">
      <dgm:prSet presAssocID="{F0000468-A471-4752-9B72-5DA8B5529659}" presName="Accent" presStyleLbl="parChTrans1D1" presStyleIdx="0" presStyleCnt="1" custLinFactNeighborX="-264"/>
      <dgm:spPr/>
      <dgm:t>
        <a:bodyPr/>
        <a:lstStyle/>
        <a:p>
          <a:endParaRPr lang="en-US"/>
        </a:p>
      </dgm:t>
    </dgm:pt>
    <dgm:pt modelId="{EB30FAD9-A262-46EC-A8EF-492B8CB50C55}" type="pres">
      <dgm:prSet presAssocID="{F0000468-A471-4752-9B72-5DA8B5529659}" presName="Child" presStyleLbl="revTx" presStyleIdx="1" presStyleCnt="2" custScaleX="95652" custScaleY="8688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0B24738-8104-46A1-8329-4D54B8780B3D}" srcId="{F0000468-A471-4752-9B72-5DA8B5529659}" destId="{44AD4601-00DA-4943-8E43-7F57CDEAFD75}" srcOrd="2" destOrd="0" parTransId="{20C0B9FD-A0D3-46C4-88FA-F9A6775E1EE0}" sibTransId="{284E3C4A-1FB1-4AAC-9916-5F520EA8066E}"/>
    <dgm:cxn modelId="{7F3CADFD-9E8A-442B-9E47-CA90F85BA373}" type="presOf" srcId="{02C8695C-B983-4DDB-9325-5B0B97CD39ED}" destId="{5A5F7149-8657-4F50-A44C-166DA15A2082}" srcOrd="0" destOrd="0" presId="urn:microsoft.com/office/officeart/2011/layout/TabList"/>
    <dgm:cxn modelId="{943C3EEE-8702-467C-85BE-DF2060BB3735}" type="presOf" srcId="{4DFFE85F-ECB8-46C6-BF1E-E5A9E1CEBF00}" destId="{D337DCB9-D7A5-49B8-A340-24EC9A3803C9}" srcOrd="0" destOrd="0" presId="urn:microsoft.com/office/officeart/2011/layout/TabList"/>
    <dgm:cxn modelId="{58C4373F-F657-4AA3-B24A-692914575C40}" type="presOf" srcId="{F0000468-A471-4752-9B72-5DA8B5529659}" destId="{509135CE-24FD-4052-A188-4EBFCE6EE7FC}" srcOrd="0" destOrd="0" presId="urn:microsoft.com/office/officeart/2011/layout/TabList"/>
    <dgm:cxn modelId="{49A8F7AA-CCE7-4190-B356-6076C0ADE33F}" type="presOf" srcId="{44AD4601-00DA-4943-8E43-7F57CDEAFD75}" destId="{EB30FAD9-A262-46EC-A8EF-492B8CB50C55}" srcOrd="0" destOrd="1" presId="urn:microsoft.com/office/officeart/2011/layout/TabList"/>
    <dgm:cxn modelId="{39AE1AC1-22F1-4834-835F-BAE266666A43}" srcId="{02C8695C-B983-4DDB-9325-5B0B97CD39ED}" destId="{F0000468-A471-4752-9B72-5DA8B5529659}" srcOrd="0" destOrd="0" parTransId="{DF916575-BF56-41A7-A3D0-E00F3E00E089}" sibTransId="{CCF985ED-B990-491B-9513-973F5D6A540A}"/>
    <dgm:cxn modelId="{BADF3232-390D-460C-8F21-F876A28E5724}" srcId="{F0000468-A471-4752-9B72-5DA8B5529659}" destId="{4DFFE85F-ECB8-46C6-BF1E-E5A9E1CEBF00}" srcOrd="0" destOrd="0" parTransId="{735D2EBD-1351-4050-A6A6-B5B25E5AEEC0}" sibTransId="{8906C4C8-ED7F-4F42-9AC6-1E59384B5A4F}"/>
    <dgm:cxn modelId="{5F47F082-EDC1-44ED-A10A-882AF065A133}" srcId="{F0000468-A471-4752-9B72-5DA8B5529659}" destId="{E4F5D426-EFA9-47D5-8A54-9ABA2725F56F}" srcOrd="1" destOrd="0" parTransId="{6912EEBF-B24A-4386-9DD7-EDDA51103C94}" sibTransId="{8721379A-B93E-4F13-8313-29828F612E34}"/>
    <dgm:cxn modelId="{F0A2E062-A33E-49A9-B354-875BABC43418}" type="presOf" srcId="{E4F5D426-EFA9-47D5-8A54-9ABA2725F56F}" destId="{EB30FAD9-A262-46EC-A8EF-492B8CB50C55}" srcOrd="0" destOrd="0" presId="urn:microsoft.com/office/officeart/2011/layout/TabList"/>
    <dgm:cxn modelId="{8757CCE2-A10A-459D-B972-C34226CB62D0}" type="presParOf" srcId="{5A5F7149-8657-4F50-A44C-166DA15A2082}" destId="{DBE3115A-27A4-4848-9D60-AF9CE10AB4CE}" srcOrd="0" destOrd="0" presId="urn:microsoft.com/office/officeart/2011/layout/TabList"/>
    <dgm:cxn modelId="{F55B4469-CF27-4441-BAE2-C558083A0437}" type="presParOf" srcId="{DBE3115A-27A4-4848-9D60-AF9CE10AB4CE}" destId="{D337DCB9-D7A5-49B8-A340-24EC9A3803C9}" srcOrd="0" destOrd="0" presId="urn:microsoft.com/office/officeart/2011/layout/TabList"/>
    <dgm:cxn modelId="{55A027BB-BC93-4D67-A5BE-1C70F1D90EB8}" type="presParOf" srcId="{DBE3115A-27A4-4848-9D60-AF9CE10AB4CE}" destId="{509135CE-24FD-4052-A188-4EBFCE6EE7FC}" srcOrd="1" destOrd="0" presId="urn:microsoft.com/office/officeart/2011/layout/TabList"/>
    <dgm:cxn modelId="{D4FFDA1C-82FD-450F-8CF7-092C02A38D04}" type="presParOf" srcId="{DBE3115A-27A4-4848-9D60-AF9CE10AB4CE}" destId="{F3682A9A-52A6-4D36-9B96-7FE5D2DB2551}" srcOrd="2" destOrd="0" presId="urn:microsoft.com/office/officeart/2011/layout/TabList"/>
    <dgm:cxn modelId="{7273C588-5CBA-42F9-A248-BA1D3D864646}" type="presParOf" srcId="{5A5F7149-8657-4F50-A44C-166DA15A2082}" destId="{EB30FAD9-A262-46EC-A8EF-492B8CB50C55}" srcOrd="1" destOrd="0" presId="urn:microsoft.com/office/officeart/2011/layout/TabList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A727023-9764-4FED-84CE-426C2F2BD7E9}" type="doc">
      <dgm:prSet loTypeId="urn:microsoft.com/office/officeart/2005/8/layout/chevron2" loCatId="list" qsTypeId="urn:microsoft.com/office/officeart/2005/8/quickstyle/simple2" qsCatId="simple" csTypeId="urn:microsoft.com/office/officeart/2005/8/colors/colorful1#1" csCatId="colorful" phldr="1"/>
      <dgm:spPr/>
      <dgm:t>
        <a:bodyPr/>
        <a:lstStyle/>
        <a:p>
          <a:endParaRPr lang="th-TH"/>
        </a:p>
      </dgm:t>
    </dgm:pt>
    <dgm:pt modelId="{5615D85B-BE0F-424B-93CE-EE665E821616}">
      <dgm:prSet phldrT="[Text]" custT="1"/>
      <dgm:spPr/>
      <dgm:t>
        <a:bodyPr/>
        <a:lstStyle/>
        <a:p>
          <a:r>
            <a:rPr lang="en-US" altLang="en-US" sz="11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rPr>
            <a:t>Books borrowed</a:t>
          </a:r>
          <a:endParaRPr lang="th-TH" sz="11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Rounded MT Bold" panose="020F0704030504030204" pitchFamily="34" charset="0"/>
          </a:endParaRPr>
        </a:p>
      </dgm:t>
    </dgm:pt>
    <dgm:pt modelId="{F7138B2B-96CA-4975-B433-504301516447}" type="parTrans" cxnId="{61C6A205-8BBF-4216-BB16-973E5BAC93FE}">
      <dgm:prSet/>
      <dgm:spPr/>
      <dgm:t>
        <a:bodyPr/>
        <a:lstStyle/>
        <a:p>
          <a:endParaRPr lang="th-TH" sz="1200">
            <a:latin typeface="Arial Rounded MT Bold" panose="020F0704030504030204" pitchFamily="34" charset="0"/>
          </a:endParaRPr>
        </a:p>
      </dgm:t>
    </dgm:pt>
    <dgm:pt modelId="{3CBD10FB-EC7E-430A-9281-473B61F18D87}" type="sibTrans" cxnId="{61C6A205-8BBF-4216-BB16-973E5BAC93FE}">
      <dgm:prSet/>
      <dgm:spPr/>
      <dgm:t>
        <a:bodyPr/>
        <a:lstStyle/>
        <a:p>
          <a:endParaRPr lang="th-TH" sz="1200">
            <a:latin typeface="Arial Rounded MT Bold" panose="020F0704030504030204" pitchFamily="34" charset="0"/>
          </a:endParaRPr>
        </a:p>
      </dgm:t>
    </dgm:pt>
    <dgm:pt modelId="{2DFCD7F3-B3A7-4C68-82CB-8764490B4F3C}">
      <dgm:prSet phldrT="[Text]" custT="1"/>
      <dgm:spPr/>
      <dgm:t>
        <a:bodyPr/>
        <a:lstStyle/>
        <a:p>
          <a:r>
            <a:rPr lang="en-US" sz="1200" dirty="0" smtClean="0">
              <a:latin typeface="Arial Rounded MT Bold" panose="020F0704030504030204" pitchFamily="34" charset="0"/>
            </a:rPr>
            <a:t>Total 178 times</a:t>
          </a:r>
          <a:endParaRPr lang="th-TH" sz="1200" dirty="0">
            <a:latin typeface="Arial Rounded MT Bold" panose="020F0704030504030204" pitchFamily="34" charset="0"/>
          </a:endParaRPr>
        </a:p>
      </dgm:t>
    </dgm:pt>
    <dgm:pt modelId="{A753F7E0-298C-4814-B315-1194640D9ECE}" type="sibTrans" cxnId="{F5FFCECA-8F04-4908-A18D-8F8ACF2E81BF}">
      <dgm:prSet/>
      <dgm:spPr/>
      <dgm:t>
        <a:bodyPr/>
        <a:lstStyle/>
        <a:p>
          <a:endParaRPr lang="th-TH" sz="1200">
            <a:latin typeface="Arial Rounded MT Bold" panose="020F0704030504030204" pitchFamily="34" charset="0"/>
          </a:endParaRPr>
        </a:p>
      </dgm:t>
    </dgm:pt>
    <dgm:pt modelId="{72D949F4-3521-467D-97CA-5D21DFA219EA}" type="parTrans" cxnId="{F5FFCECA-8F04-4908-A18D-8F8ACF2E81BF}">
      <dgm:prSet/>
      <dgm:spPr/>
      <dgm:t>
        <a:bodyPr/>
        <a:lstStyle/>
        <a:p>
          <a:endParaRPr lang="th-TH" sz="1200">
            <a:latin typeface="Arial Rounded MT Bold" panose="020F0704030504030204" pitchFamily="34" charset="0"/>
          </a:endParaRPr>
        </a:p>
      </dgm:t>
    </dgm:pt>
    <dgm:pt modelId="{DAA5C92F-BDBA-4A89-B440-61CED50ADA33}" type="pres">
      <dgm:prSet presAssocID="{2A727023-9764-4FED-84CE-426C2F2BD7E9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h-TH"/>
        </a:p>
      </dgm:t>
    </dgm:pt>
    <dgm:pt modelId="{1EB30F61-9677-4237-8289-D9215EF4302D}" type="pres">
      <dgm:prSet presAssocID="{5615D85B-BE0F-424B-93CE-EE665E821616}" presName="composite" presStyleCnt="0"/>
      <dgm:spPr/>
      <dgm:t>
        <a:bodyPr/>
        <a:lstStyle/>
        <a:p>
          <a:endParaRPr lang="en-US"/>
        </a:p>
      </dgm:t>
    </dgm:pt>
    <dgm:pt modelId="{16B44345-DB11-4497-8E9B-68158E4924BD}" type="pres">
      <dgm:prSet presAssocID="{5615D85B-BE0F-424B-93CE-EE665E821616}" presName="parentText" presStyleLbl="align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E64FCCDB-F980-4ACD-8BDA-2E08378C0889}" type="pres">
      <dgm:prSet presAssocID="{5615D85B-BE0F-424B-93CE-EE665E821616}" presName="descendantText" presStyleLbl="alignAcc1" presStyleIdx="0" presStyleCnt="1" custLinFactNeighborX="6181" custLinFactNeighborY="-290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0FC1D8DB-1CE3-4B1C-949A-AACF5AD63E83}" type="presOf" srcId="{2DFCD7F3-B3A7-4C68-82CB-8764490B4F3C}" destId="{E64FCCDB-F980-4ACD-8BDA-2E08378C0889}" srcOrd="0" destOrd="0" presId="urn:microsoft.com/office/officeart/2005/8/layout/chevron2"/>
    <dgm:cxn modelId="{45876E13-A708-449F-B7B8-F6D12EB96240}" type="presOf" srcId="{2A727023-9764-4FED-84CE-426C2F2BD7E9}" destId="{DAA5C92F-BDBA-4A89-B440-61CED50ADA33}" srcOrd="0" destOrd="0" presId="urn:microsoft.com/office/officeart/2005/8/layout/chevron2"/>
    <dgm:cxn modelId="{F5FFCECA-8F04-4908-A18D-8F8ACF2E81BF}" srcId="{5615D85B-BE0F-424B-93CE-EE665E821616}" destId="{2DFCD7F3-B3A7-4C68-82CB-8764490B4F3C}" srcOrd="0" destOrd="0" parTransId="{72D949F4-3521-467D-97CA-5D21DFA219EA}" sibTransId="{A753F7E0-298C-4814-B315-1194640D9ECE}"/>
    <dgm:cxn modelId="{03ACE1F8-6C40-4F75-95EE-537BC3BED4EF}" type="presOf" srcId="{5615D85B-BE0F-424B-93CE-EE665E821616}" destId="{16B44345-DB11-4497-8E9B-68158E4924BD}" srcOrd="0" destOrd="0" presId="urn:microsoft.com/office/officeart/2005/8/layout/chevron2"/>
    <dgm:cxn modelId="{61C6A205-8BBF-4216-BB16-973E5BAC93FE}" srcId="{2A727023-9764-4FED-84CE-426C2F2BD7E9}" destId="{5615D85B-BE0F-424B-93CE-EE665E821616}" srcOrd="0" destOrd="0" parTransId="{F7138B2B-96CA-4975-B433-504301516447}" sibTransId="{3CBD10FB-EC7E-430A-9281-473B61F18D87}"/>
    <dgm:cxn modelId="{F1871EB7-7C0B-476F-84AA-2299D088C094}" type="presParOf" srcId="{DAA5C92F-BDBA-4A89-B440-61CED50ADA33}" destId="{1EB30F61-9677-4237-8289-D9215EF4302D}" srcOrd="0" destOrd="0" presId="urn:microsoft.com/office/officeart/2005/8/layout/chevron2"/>
    <dgm:cxn modelId="{E5DFA371-5D71-4306-9FA8-9B7D993D100C}" type="presParOf" srcId="{1EB30F61-9677-4237-8289-D9215EF4302D}" destId="{16B44345-DB11-4497-8E9B-68158E4924BD}" srcOrd="0" destOrd="0" presId="urn:microsoft.com/office/officeart/2005/8/layout/chevron2"/>
    <dgm:cxn modelId="{8BF63164-7677-4875-9316-BE60C5B7A70F}" type="presParOf" srcId="{1EB30F61-9677-4237-8289-D9215EF4302D}" destId="{E64FCCDB-F980-4ACD-8BDA-2E08378C0889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A727023-9764-4FED-84CE-426C2F2BD7E9}" type="doc">
      <dgm:prSet loTypeId="urn:microsoft.com/office/officeart/2005/8/layout/chevron2" loCatId="list" qsTypeId="urn:microsoft.com/office/officeart/2005/8/quickstyle/simple2" qsCatId="simple" csTypeId="urn:microsoft.com/office/officeart/2005/8/colors/colorful1#1" csCatId="colorful" phldr="1"/>
      <dgm:spPr/>
      <dgm:t>
        <a:bodyPr/>
        <a:lstStyle/>
        <a:p>
          <a:endParaRPr lang="th-TH"/>
        </a:p>
      </dgm:t>
    </dgm:pt>
    <dgm:pt modelId="{5615D85B-BE0F-424B-93CE-EE665E821616}">
      <dgm:prSet phldrT="[Text]" custT="1"/>
      <dgm:spPr/>
      <dgm:t>
        <a:bodyPr/>
        <a:lstStyle/>
        <a:p>
          <a:r>
            <a:rPr lang="en-US" sz="11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rPr>
            <a:t>Highest number</a:t>
          </a:r>
          <a:endParaRPr lang="th-TH" sz="11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Rounded MT Bold" panose="020F0704030504030204" pitchFamily="34" charset="0"/>
          </a:endParaRPr>
        </a:p>
      </dgm:t>
    </dgm:pt>
    <dgm:pt modelId="{F7138B2B-96CA-4975-B433-504301516447}" type="parTrans" cxnId="{61C6A205-8BBF-4216-BB16-973E5BAC93FE}">
      <dgm:prSet/>
      <dgm:spPr/>
      <dgm:t>
        <a:bodyPr/>
        <a:lstStyle/>
        <a:p>
          <a:endParaRPr lang="th-TH" sz="1200">
            <a:latin typeface="Arial Rounded MT Bold" panose="020F0704030504030204" pitchFamily="34" charset="0"/>
          </a:endParaRPr>
        </a:p>
      </dgm:t>
    </dgm:pt>
    <dgm:pt modelId="{3CBD10FB-EC7E-430A-9281-473B61F18D87}" type="sibTrans" cxnId="{61C6A205-8BBF-4216-BB16-973E5BAC93FE}">
      <dgm:prSet/>
      <dgm:spPr/>
      <dgm:t>
        <a:bodyPr/>
        <a:lstStyle/>
        <a:p>
          <a:endParaRPr lang="th-TH" sz="1200">
            <a:latin typeface="Arial Rounded MT Bold" panose="020F0704030504030204" pitchFamily="34" charset="0"/>
          </a:endParaRPr>
        </a:p>
      </dgm:t>
    </dgm:pt>
    <dgm:pt modelId="{79C64466-121B-4605-BB5A-1F74C09D98BE}">
      <dgm:prSet phldrT="[Text]" custT="1"/>
      <dgm:spPr/>
      <dgm:t>
        <a:bodyPr/>
        <a:lstStyle/>
        <a:p>
          <a:r>
            <a:rPr lang="en-US" sz="1200" dirty="0" smtClean="0">
              <a:latin typeface="Arial Rounded MT Bold" panose="020F0704030504030204" pitchFamily="34" charset="0"/>
            </a:rPr>
            <a:t>30 times borrowed in October 2019</a:t>
          </a:r>
          <a:endParaRPr lang="th-TH" sz="1200" dirty="0">
            <a:latin typeface="Arial Rounded MT Bold" panose="020F0704030504030204" pitchFamily="34" charset="0"/>
          </a:endParaRPr>
        </a:p>
      </dgm:t>
    </dgm:pt>
    <dgm:pt modelId="{8B5DA6C0-F3B1-44F9-ACFD-E0423939610E}" type="parTrans" cxnId="{5E02AE0A-D7FE-4198-B78E-8F4ADFC10251}">
      <dgm:prSet/>
      <dgm:spPr/>
      <dgm:t>
        <a:bodyPr/>
        <a:lstStyle/>
        <a:p>
          <a:endParaRPr lang="en-US" sz="1200">
            <a:latin typeface="Arial Rounded MT Bold" panose="020F0704030504030204" pitchFamily="34" charset="0"/>
          </a:endParaRPr>
        </a:p>
      </dgm:t>
    </dgm:pt>
    <dgm:pt modelId="{39513276-FB58-4A53-B590-AAC8AD24E3C5}" type="sibTrans" cxnId="{5E02AE0A-D7FE-4198-B78E-8F4ADFC10251}">
      <dgm:prSet/>
      <dgm:spPr/>
      <dgm:t>
        <a:bodyPr/>
        <a:lstStyle/>
        <a:p>
          <a:endParaRPr lang="en-US" sz="1200">
            <a:latin typeface="Arial Rounded MT Bold" panose="020F0704030504030204" pitchFamily="34" charset="0"/>
          </a:endParaRPr>
        </a:p>
      </dgm:t>
    </dgm:pt>
    <dgm:pt modelId="{DAA5C92F-BDBA-4A89-B440-61CED50ADA33}" type="pres">
      <dgm:prSet presAssocID="{2A727023-9764-4FED-84CE-426C2F2BD7E9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h-TH"/>
        </a:p>
      </dgm:t>
    </dgm:pt>
    <dgm:pt modelId="{1EB30F61-9677-4237-8289-D9215EF4302D}" type="pres">
      <dgm:prSet presAssocID="{5615D85B-BE0F-424B-93CE-EE665E821616}" presName="composite" presStyleCnt="0"/>
      <dgm:spPr/>
      <dgm:t>
        <a:bodyPr/>
        <a:lstStyle/>
        <a:p>
          <a:endParaRPr lang="en-US"/>
        </a:p>
      </dgm:t>
    </dgm:pt>
    <dgm:pt modelId="{16B44345-DB11-4497-8E9B-68158E4924BD}" type="pres">
      <dgm:prSet presAssocID="{5615D85B-BE0F-424B-93CE-EE665E821616}" presName="parentText" presStyleLbl="align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E64FCCDB-F980-4ACD-8BDA-2E08378C0889}" type="pres">
      <dgm:prSet presAssocID="{5615D85B-BE0F-424B-93CE-EE665E821616}" presName="descendantText" presStyleLbl="alignAcc1" presStyleIdx="0" presStyleCnt="1" custLinFactNeighborX="6181" custLinFactNeighborY="-290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45876E13-A708-449F-B7B8-F6D12EB96240}" type="presOf" srcId="{2A727023-9764-4FED-84CE-426C2F2BD7E9}" destId="{DAA5C92F-BDBA-4A89-B440-61CED50ADA33}" srcOrd="0" destOrd="0" presId="urn:microsoft.com/office/officeart/2005/8/layout/chevron2"/>
    <dgm:cxn modelId="{C601D54D-88F9-400F-8C9C-D5042CBABEA1}" type="presOf" srcId="{79C64466-121B-4605-BB5A-1F74C09D98BE}" destId="{E64FCCDB-F980-4ACD-8BDA-2E08378C0889}" srcOrd="0" destOrd="0" presId="urn:microsoft.com/office/officeart/2005/8/layout/chevron2"/>
    <dgm:cxn modelId="{03ACE1F8-6C40-4F75-95EE-537BC3BED4EF}" type="presOf" srcId="{5615D85B-BE0F-424B-93CE-EE665E821616}" destId="{16B44345-DB11-4497-8E9B-68158E4924BD}" srcOrd="0" destOrd="0" presId="urn:microsoft.com/office/officeart/2005/8/layout/chevron2"/>
    <dgm:cxn modelId="{61C6A205-8BBF-4216-BB16-973E5BAC93FE}" srcId="{2A727023-9764-4FED-84CE-426C2F2BD7E9}" destId="{5615D85B-BE0F-424B-93CE-EE665E821616}" srcOrd="0" destOrd="0" parTransId="{F7138B2B-96CA-4975-B433-504301516447}" sibTransId="{3CBD10FB-EC7E-430A-9281-473B61F18D87}"/>
    <dgm:cxn modelId="{5E02AE0A-D7FE-4198-B78E-8F4ADFC10251}" srcId="{5615D85B-BE0F-424B-93CE-EE665E821616}" destId="{79C64466-121B-4605-BB5A-1F74C09D98BE}" srcOrd="0" destOrd="0" parTransId="{8B5DA6C0-F3B1-44F9-ACFD-E0423939610E}" sibTransId="{39513276-FB58-4A53-B590-AAC8AD24E3C5}"/>
    <dgm:cxn modelId="{F1871EB7-7C0B-476F-84AA-2299D088C094}" type="presParOf" srcId="{DAA5C92F-BDBA-4A89-B440-61CED50ADA33}" destId="{1EB30F61-9677-4237-8289-D9215EF4302D}" srcOrd="0" destOrd="0" presId="urn:microsoft.com/office/officeart/2005/8/layout/chevron2"/>
    <dgm:cxn modelId="{E5DFA371-5D71-4306-9FA8-9B7D993D100C}" type="presParOf" srcId="{1EB30F61-9677-4237-8289-D9215EF4302D}" destId="{16B44345-DB11-4497-8E9B-68158E4924BD}" srcOrd="0" destOrd="0" presId="urn:microsoft.com/office/officeart/2005/8/layout/chevron2"/>
    <dgm:cxn modelId="{8BF63164-7677-4875-9316-BE60C5B7A70F}" type="presParOf" srcId="{1EB30F61-9677-4237-8289-D9215EF4302D}" destId="{E64FCCDB-F980-4ACD-8BDA-2E08378C0889}" srcOrd="1" destOrd="0" presId="urn:microsoft.com/office/officeart/2005/8/layout/chevron2"/>
  </dgm:cxnLst>
  <dgm:bg>
    <a:noFill/>
  </dgm:bg>
  <dgm:whole>
    <a:ln w="9525" cap="flat" cmpd="sng" algn="ctr">
      <a:noFill/>
      <a:prstDash val="solid"/>
      <a:round/>
      <a:headEnd type="none" w="med" len="med"/>
      <a:tailEnd type="none" w="med" len="med"/>
    </a:ln>
  </dgm:whole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A727023-9764-4FED-84CE-426C2F2BD7E9}" type="doc">
      <dgm:prSet loTypeId="urn:microsoft.com/office/officeart/2005/8/layout/list1" loCatId="list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th-TH"/>
        </a:p>
      </dgm:t>
    </dgm:pt>
    <dgm:pt modelId="{9B6F74F7-0298-4780-B278-1E6FB78C1FF8}">
      <dgm:prSet custT="1"/>
      <dgm:spPr/>
      <dgm:t>
        <a:bodyPr/>
        <a:lstStyle/>
        <a:p>
          <a:pPr algn="ctr"/>
          <a:r>
            <a:rPr lang="en-US" sz="11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rPr>
            <a:t>Highest number</a:t>
          </a:r>
          <a:endParaRPr lang="en-US" sz="11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Rounded MT Bold" panose="020F0704030504030204" pitchFamily="34" charset="0"/>
          </a:endParaRPr>
        </a:p>
      </dgm:t>
    </dgm:pt>
    <dgm:pt modelId="{60179DB1-D47C-44C5-8E50-B4281BA4A74B}" type="parTrans" cxnId="{D45FEDE3-C6BA-4FDF-996D-A6A74E85839B}">
      <dgm:prSet/>
      <dgm:spPr/>
      <dgm:t>
        <a:bodyPr/>
        <a:lstStyle/>
        <a:p>
          <a:endParaRPr lang="en-US" sz="1600">
            <a:latin typeface="Arial Rounded MT Bold" panose="020F0704030504030204" pitchFamily="34" charset="0"/>
          </a:endParaRPr>
        </a:p>
      </dgm:t>
    </dgm:pt>
    <dgm:pt modelId="{F43E94D7-172A-4BE3-8B33-F2786F1728B7}" type="sibTrans" cxnId="{D45FEDE3-C6BA-4FDF-996D-A6A74E85839B}">
      <dgm:prSet/>
      <dgm:spPr/>
      <dgm:t>
        <a:bodyPr/>
        <a:lstStyle/>
        <a:p>
          <a:endParaRPr lang="en-US" sz="1600">
            <a:latin typeface="Arial Rounded MT Bold" panose="020F0704030504030204" pitchFamily="34" charset="0"/>
          </a:endParaRPr>
        </a:p>
      </dgm:t>
    </dgm:pt>
    <dgm:pt modelId="{2174C2BB-4B2B-4FD8-A209-43AD95E9D443}">
      <dgm:prSet custT="1"/>
      <dgm:spPr>
        <a:ln>
          <a:solidFill>
            <a:srgbClr val="FFC000"/>
          </a:solidFill>
          <a:prstDash val="sysDash"/>
        </a:ln>
      </dgm:spPr>
      <dgm:t>
        <a:bodyPr/>
        <a:lstStyle/>
        <a:p>
          <a:pPr marL="0" indent="0"/>
          <a:r>
            <a:rPr lang="en-US" sz="1050" dirty="0" smtClean="0">
              <a:latin typeface="Arial Rounded MT Bold" panose="020F0704030504030204" pitchFamily="34" charset="0"/>
            </a:rPr>
            <a:t> Britannica</a:t>
          </a:r>
          <a:br>
            <a:rPr lang="en-US" sz="1050" dirty="0" smtClean="0">
              <a:latin typeface="Arial Rounded MT Bold" panose="020F0704030504030204" pitchFamily="34" charset="0"/>
            </a:rPr>
          </a:br>
          <a:r>
            <a:rPr lang="en-US" sz="1050" dirty="0" smtClean="0">
              <a:latin typeface="Arial Rounded MT Bold" panose="020F0704030504030204" pitchFamily="34" charset="0"/>
            </a:rPr>
            <a:t>the Encyclopedia </a:t>
          </a:r>
          <a:br>
            <a:rPr lang="en-US" sz="1050" dirty="0" smtClean="0">
              <a:latin typeface="Arial Rounded MT Bold" panose="020F0704030504030204" pitchFamily="34" charset="0"/>
            </a:rPr>
          </a:br>
          <a:r>
            <a:rPr lang="en-US" sz="1050" dirty="0" smtClean="0">
              <a:latin typeface="Arial Rounded MT Bold" panose="020F0704030504030204" pitchFamily="34" charset="0"/>
            </a:rPr>
            <a:t>42,541 times</a:t>
          </a:r>
          <a:endParaRPr lang="en-US" sz="1050" dirty="0">
            <a:latin typeface="Arial Rounded MT Bold" panose="020F0704030504030204" pitchFamily="34" charset="0"/>
          </a:endParaRPr>
        </a:p>
      </dgm:t>
    </dgm:pt>
    <dgm:pt modelId="{36BD3793-9251-4986-9ED1-27CD68194609}" type="parTrans" cxnId="{2EAFE5DB-1674-458D-9F19-F9822C95C0CF}">
      <dgm:prSet/>
      <dgm:spPr/>
      <dgm:t>
        <a:bodyPr/>
        <a:lstStyle/>
        <a:p>
          <a:endParaRPr lang="en-US" sz="1600">
            <a:latin typeface="Arial Rounded MT Bold" panose="020F0704030504030204" pitchFamily="34" charset="0"/>
          </a:endParaRPr>
        </a:p>
      </dgm:t>
    </dgm:pt>
    <dgm:pt modelId="{FEF4BAB5-1B05-404C-ABDA-542BC39531AA}" type="sibTrans" cxnId="{2EAFE5DB-1674-458D-9F19-F9822C95C0CF}">
      <dgm:prSet/>
      <dgm:spPr/>
      <dgm:t>
        <a:bodyPr/>
        <a:lstStyle/>
        <a:p>
          <a:endParaRPr lang="en-US" sz="1600">
            <a:latin typeface="Arial Rounded MT Bold" panose="020F0704030504030204" pitchFamily="34" charset="0"/>
          </a:endParaRPr>
        </a:p>
      </dgm:t>
    </dgm:pt>
    <dgm:pt modelId="{816D02AF-89A3-43DC-A7F7-86F61D6F7DCD}" type="pres">
      <dgm:prSet presAssocID="{2A727023-9764-4FED-84CE-426C2F2BD7E9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A80D9C3-2CCF-477D-8C7C-C1E98B9B7D88}" type="pres">
      <dgm:prSet presAssocID="{9B6F74F7-0298-4780-B278-1E6FB78C1FF8}" presName="parentLin" presStyleCnt="0"/>
      <dgm:spPr/>
    </dgm:pt>
    <dgm:pt modelId="{0270126F-8A74-429A-913C-BEB84633D0D8}" type="pres">
      <dgm:prSet presAssocID="{9B6F74F7-0298-4780-B278-1E6FB78C1FF8}" presName="parentLeftMargin" presStyleLbl="node1" presStyleIdx="0" presStyleCnt="1"/>
      <dgm:spPr/>
      <dgm:t>
        <a:bodyPr/>
        <a:lstStyle/>
        <a:p>
          <a:endParaRPr lang="en-US"/>
        </a:p>
      </dgm:t>
    </dgm:pt>
    <dgm:pt modelId="{6AF0A882-A233-4FC8-8B32-79B1A37FCE0F}" type="pres">
      <dgm:prSet presAssocID="{9B6F74F7-0298-4780-B278-1E6FB78C1FF8}" presName="parentText" presStyleLbl="node1" presStyleIdx="0" presStyleCnt="1" custScaleX="109606" custLinFactNeighborX="49454" custLinFactNeighborY="-16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C3418D8-C4FA-40F8-BD2E-F789DAE119C2}" type="pres">
      <dgm:prSet presAssocID="{9B6F74F7-0298-4780-B278-1E6FB78C1FF8}" presName="negativeSpace" presStyleCnt="0"/>
      <dgm:spPr/>
    </dgm:pt>
    <dgm:pt modelId="{7EB007C3-79C0-4DC6-8E50-70046083752A}" type="pres">
      <dgm:prSet presAssocID="{9B6F74F7-0298-4780-B278-1E6FB78C1FF8}" presName="childText" presStyleLbl="conFgAcc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FE6F586-3AD2-45E1-90A5-634EA1192E1C}" type="presOf" srcId="{2174C2BB-4B2B-4FD8-A209-43AD95E9D443}" destId="{7EB007C3-79C0-4DC6-8E50-70046083752A}" srcOrd="0" destOrd="0" presId="urn:microsoft.com/office/officeart/2005/8/layout/list1"/>
    <dgm:cxn modelId="{D45FEDE3-C6BA-4FDF-996D-A6A74E85839B}" srcId="{2A727023-9764-4FED-84CE-426C2F2BD7E9}" destId="{9B6F74F7-0298-4780-B278-1E6FB78C1FF8}" srcOrd="0" destOrd="0" parTransId="{60179DB1-D47C-44C5-8E50-B4281BA4A74B}" sibTransId="{F43E94D7-172A-4BE3-8B33-F2786F1728B7}"/>
    <dgm:cxn modelId="{1F3E5C9F-6AF1-4016-BF50-5B5D5E4BB98F}" type="presOf" srcId="{2A727023-9764-4FED-84CE-426C2F2BD7E9}" destId="{816D02AF-89A3-43DC-A7F7-86F61D6F7DCD}" srcOrd="0" destOrd="0" presId="urn:microsoft.com/office/officeart/2005/8/layout/list1"/>
    <dgm:cxn modelId="{3575C90C-DAB0-4B29-ABA4-50986D07A2B4}" type="presOf" srcId="{9B6F74F7-0298-4780-B278-1E6FB78C1FF8}" destId="{0270126F-8A74-429A-913C-BEB84633D0D8}" srcOrd="0" destOrd="0" presId="urn:microsoft.com/office/officeart/2005/8/layout/list1"/>
    <dgm:cxn modelId="{2EAFE5DB-1674-458D-9F19-F9822C95C0CF}" srcId="{9B6F74F7-0298-4780-B278-1E6FB78C1FF8}" destId="{2174C2BB-4B2B-4FD8-A209-43AD95E9D443}" srcOrd="0" destOrd="0" parTransId="{36BD3793-9251-4986-9ED1-27CD68194609}" sibTransId="{FEF4BAB5-1B05-404C-ABDA-542BC39531AA}"/>
    <dgm:cxn modelId="{A407E241-682B-4A84-BADF-6E200DC8BD4E}" type="presOf" srcId="{9B6F74F7-0298-4780-B278-1E6FB78C1FF8}" destId="{6AF0A882-A233-4FC8-8B32-79B1A37FCE0F}" srcOrd="1" destOrd="0" presId="urn:microsoft.com/office/officeart/2005/8/layout/list1"/>
    <dgm:cxn modelId="{B4402D30-1231-4436-9630-4BF2B1791755}" type="presParOf" srcId="{816D02AF-89A3-43DC-A7F7-86F61D6F7DCD}" destId="{3A80D9C3-2CCF-477D-8C7C-C1E98B9B7D88}" srcOrd="0" destOrd="0" presId="urn:microsoft.com/office/officeart/2005/8/layout/list1"/>
    <dgm:cxn modelId="{873FB158-50BC-4956-89A5-B4120C1AEBBB}" type="presParOf" srcId="{3A80D9C3-2CCF-477D-8C7C-C1E98B9B7D88}" destId="{0270126F-8A74-429A-913C-BEB84633D0D8}" srcOrd="0" destOrd="0" presId="urn:microsoft.com/office/officeart/2005/8/layout/list1"/>
    <dgm:cxn modelId="{EC858495-635E-4730-A029-CFB7EB9D9EA3}" type="presParOf" srcId="{3A80D9C3-2CCF-477D-8C7C-C1E98B9B7D88}" destId="{6AF0A882-A233-4FC8-8B32-79B1A37FCE0F}" srcOrd="1" destOrd="0" presId="urn:microsoft.com/office/officeart/2005/8/layout/list1"/>
    <dgm:cxn modelId="{1D89F9D9-5E57-4059-AA2A-62BADB95A722}" type="presParOf" srcId="{816D02AF-89A3-43DC-A7F7-86F61D6F7DCD}" destId="{BC3418D8-C4FA-40F8-BD2E-F789DAE119C2}" srcOrd="1" destOrd="0" presId="urn:microsoft.com/office/officeart/2005/8/layout/list1"/>
    <dgm:cxn modelId="{86E3D3D5-D907-4405-84DB-395D7F95FDA5}" type="presParOf" srcId="{816D02AF-89A3-43DC-A7F7-86F61D6F7DCD}" destId="{7EB007C3-79C0-4DC6-8E50-70046083752A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A727023-9764-4FED-84CE-426C2F2BD7E9}" type="doc">
      <dgm:prSet loTypeId="urn:microsoft.com/office/officeart/2005/8/layout/list1" loCatId="list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th-TH"/>
        </a:p>
      </dgm:t>
    </dgm:pt>
    <dgm:pt modelId="{54466E6E-D644-421E-AE15-9C639D303646}">
      <dgm:prSet custT="1"/>
      <dgm:spPr/>
      <dgm:t>
        <a:bodyPr/>
        <a:lstStyle/>
        <a:p>
          <a:pPr algn="ctr"/>
          <a:r>
            <a:rPr lang="en-US" sz="1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rPr>
            <a:t>Databases</a:t>
          </a:r>
          <a:endParaRPr lang="en-US" sz="1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Rounded MT Bold" panose="020F0704030504030204" pitchFamily="34" charset="0"/>
          </a:endParaRPr>
        </a:p>
      </dgm:t>
    </dgm:pt>
    <dgm:pt modelId="{DF02474C-1A67-47EC-82D9-A542DEDC6D37}" type="parTrans" cxnId="{96598D24-5D46-425C-BEEA-C11B43947465}">
      <dgm:prSet/>
      <dgm:spPr/>
      <dgm:t>
        <a:bodyPr/>
        <a:lstStyle/>
        <a:p>
          <a:endParaRPr lang="en-US" sz="1200">
            <a:latin typeface="Arial Rounded MT Bold" panose="020F0704030504030204" pitchFamily="34" charset="0"/>
          </a:endParaRPr>
        </a:p>
      </dgm:t>
    </dgm:pt>
    <dgm:pt modelId="{796BC73B-4D32-4D52-B5F6-CD53A5882DBE}" type="sibTrans" cxnId="{96598D24-5D46-425C-BEEA-C11B43947465}">
      <dgm:prSet/>
      <dgm:spPr/>
      <dgm:t>
        <a:bodyPr/>
        <a:lstStyle/>
        <a:p>
          <a:endParaRPr lang="en-US" sz="1200">
            <a:latin typeface="Arial Rounded MT Bold" panose="020F0704030504030204" pitchFamily="34" charset="0"/>
          </a:endParaRPr>
        </a:p>
      </dgm:t>
    </dgm:pt>
    <dgm:pt modelId="{8181DFAF-0770-4123-AA4A-B77E083BB05B}">
      <dgm:prSet custT="1"/>
      <dgm:spPr>
        <a:solidFill>
          <a:schemeClr val="lt1">
            <a:hueOff val="0"/>
            <a:satOff val="0"/>
            <a:lumOff val="0"/>
          </a:schemeClr>
        </a:solidFill>
        <a:ln>
          <a:solidFill>
            <a:srgbClr val="FEB856"/>
          </a:solidFill>
          <a:prstDash val="solid"/>
        </a:ln>
      </dgm:spPr>
      <dgm:t>
        <a:bodyPr/>
        <a:lstStyle/>
        <a:p>
          <a:r>
            <a:rPr lang="en-US" sz="1100" dirty="0" smtClean="0">
              <a:latin typeface="Arial Rounded MT Bold" panose="020F0704030504030204" pitchFamily="34" charset="0"/>
            </a:rPr>
            <a:t>12 Databases </a:t>
          </a:r>
          <a:br>
            <a:rPr lang="en-US" sz="1100" dirty="0" smtClean="0">
              <a:latin typeface="Arial Rounded MT Bold" panose="020F0704030504030204" pitchFamily="34" charset="0"/>
            </a:rPr>
          </a:br>
          <a:r>
            <a:rPr lang="en-US" sz="1100" dirty="0" smtClean="0">
              <a:latin typeface="Arial Rounded MT Bold" panose="020F0704030504030204" pitchFamily="34" charset="0"/>
            </a:rPr>
            <a:t>Total 103,282 times</a:t>
          </a:r>
          <a:endParaRPr lang="en-US" sz="1100" dirty="0">
            <a:latin typeface="Arial Rounded MT Bold" panose="020F0704030504030204" pitchFamily="34" charset="0"/>
          </a:endParaRPr>
        </a:p>
      </dgm:t>
    </dgm:pt>
    <dgm:pt modelId="{67BC0913-7DBE-4CBE-A827-482D0776CFC6}" type="parTrans" cxnId="{4BB914F7-48A1-4482-9E2C-DBB4648021B9}">
      <dgm:prSet/>
      <dgm:spPr/>
      <dgm:t>
        <a:bodyPr/>
        <a:lstStyle/>
        <a:p>
          <a:endParaRPr lang="en-US" sz="1200">
            <a:latin typeface="Arial Rounded MT Bold" panose="020F0704030504030204" pitchFamily="34" charset="0"/>
          </a:endParaRPr>
        </a:p>
      </dgm:t>
    </dgm:pt>
    <dgm:pt modelId="{E8FC067C-1541-4C0A-A3C2-973A1B66C6BB}" type="sibTrans" cxnId="{4BB914F7-48A1-4482-9E2C-DBB4648021B9}">
      <dgm:prSet/>
      <dgm:spPr/>
      <dgm:t>
        <a:bodyPr/>
        <a:lstStyle/>
        <a:p>
          <a:endParaRPr lang="en-US" sz="1200">
            <a:latin typeface="Arial Rounded MT Bold" panose="020F0704030504030204" pitchFamily="34" charset="0"/>
          </a:endParaRPr>
        </a:p>
      </dgm:t>
    </dgm:pt>
    <dgm:pt modelId="{816D02AF-89A3-43DC-A7F7-86F61D6F7DCD}" type="pres">
      <dgm:prSet presAssocID="{2A727023-9764-4FED-84CE-426C2F2BD7E9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4C62F6D-13A3-4831-8E5E-A3CCCFB7336E}" type="pres">
      <dgm:prSet presAssocID="{54466E6E-D644-421E-AE15-9C639D303646}" presName="parentLin" presStyleCnt="0"/>
      <dgm:spPr/>
    </dgm:pt>
    <dgm:pt modelId="{18699D86-FD48-4FA4-8F7D-602E55F99EB6}" type="pres">
      <dgm:prSet presAssocID="{54466E6E-D644-421E-AE15-9C639D303646}" presName="parentLeftMargin" presStyleLbl="node1" presStyleIdx="0" presStyleCnt="1"/>
      <dgm:spPr/>
      <dgm:t>
        <a:bodyPr/>
        <a:lstStyle/>
        <a:p>
          <a:endParaRPr lang="en-US"/>
        </a:p>
      </dgm:t>
    </dgm:pt>
    <dgm:pt modelId="{8B3C88F5-E021-4836-9293-30D27DC6A943}" type="pres">
      <dgm:prSet presAssocID="{54466E6E-D644-421E-AE15-9C639D303646}" presName="parentText" presStyleLbl="node1" presStyleIdx="0" presStyleCnt="1" custScaleX="8634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7C1CB8-8239-477F-B632-A00D68FE3B57}" type="pres">
      <dgm:prSet presAssocID="{54466E6E-D644-421E-AE15-9C639D303646}" presName="negativeSpace" presStyleCnt="0"/>
      <dgm:spPr/>
    </dgm:pt>
    <dgm:pt modelId="{CC1C5036-E2EC-495B-9DA9-10AB2AFC34CC}" type="pres">
      <dgm:prSet presAssocID="{54466E6E-D644-421E-AE15-9C639D303646}" presName="childText" presStyleLbl="conFgAcc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BB914F7-48A1-4482-9E2C-DBB4648021B9}" srcId="{54466E6E-D644-421E-AE15-9C639D303646}" destId="{8181DFAF-0770-4123-AA4A-B77E083BB05B}" srcOrd="0" destOrd="0" parTransId="{67BC0913-7DBE-4CBE-A827-482D0776CFC6}" sibTransId="{E8FC067C-1541-4C0A-A3C2-973A1B66C6BB}"/>
    <dgm:cxn modelId="{1F3E5C9F-6AF1-4016-BF50-5B5D5E4BB98F}" type="presOf" srcId="{2A727023-9764-4FED-84CE-426C2F2BD7E9}" destId="{816D02AF-89A3-43DC-A7F7-86F61D6F7DCD}" srcOrd="0" destOrd="0" presId="urn:microsoft.com/office/officeart/2005/8/layout/list1"/>
    <dgm:cxn modelId="{010E5506-9197-4929-9F63-203CF3B72E37}" type="presOf" srcId="{8181DFAF-0770-4123-AA4A-B77E083BB05B}" destId="{CC1C5036-E2EC-495B-9DA9-10AB2AFC34CC}" srcOrd="0" destOrd="0" presId="urn:microsoft.com/office/officeart/2005/8/layout/list1"/>
    <dgm:cxn modelId="{96598D24-5D46-425C-BEEA-C11B43947465}" srcId="{2A727023-9764-4FED-84CE-426C2F2BD7E9}" destId="{54466E6E-D644-421E-AE15-9C639D303646}" srcOrd="0" destOrd="0" parTransId="{DF02474C-1A67-47EC-82D9-A542DEDC6D37}" sibTransId="{796BC73B-4D32-4D52-B5F6-CD53A5882DBE}"/>
    <dgm:cxn modelId="{AA2BB0BA-FEEE-49BB-BC9E-1815789FF87A}" type="presOf" srcId="{54466E6E-D644-421E-AE15-9C639D303646}" destId="{18699D86-FD48-4FA4-8F7D-602E55F99EB6}" srcOrd="0" destOrd="0" presId="urn:microsoft.com/office/officeart/2005/8/layout/list1"/>
    <dgm:cxn modelId="{513D895E-AC7D-49A0-AFC7-19A73C9AFA16}" type="presOf" srcId="{54466E6E-D644-421E-AE15-9C639D303646}" destId="{8B3C88F5-E021-4836-9293-30D27DC6A943}" srcOrd="1" destOrd="0" presId="urn:microsoft.com/office/officeart/2005/8/layout/list1"/>
    <dgm:cxn modelId="{F06E9366-0A66-4E6B-8E40-FD1C567B747E}" type="presParOf" srcId="{816D02AF-89A3-43DC-A7F7-86F61D6F7DCD}" destId="{04C62F6D-13A3-4831-8E5E-A3CCCFB7336E}" srcOrd="0" destOrd="0" presId="urn:microsoft.com/office/officeart/2005/8/layout/list1"/>
    <dgm:cxn modelId="{8089E8A8-01C6-485C-B7B0-7B7D5B8838F5}" type="presParOf" srcId="{04C62F6D-13A3-4831-8E5E-A3CCCFB7336E}" destId="{18699D86-FD48-4FA4-8F7D-602E55F99EB6}" srcOrd="0" destOrd="0" presId="urn:microsoft.com/office/officeart/2005/8/layout/list1"/>
    <dgm:cxn modelId="{753B0327-240A-441E-BC1F-7190D3476CF2}" type="presParOf" srcId="{04C62F6D-13A3-4831-8E5E-A3CCCFB7336E}" destId="{8B3C88F5-E021-4836-9293-30D27DC6A943}" srcOrd="1" destOrd="0" presId="urn:microsoft.com/office/officeart/2005/8/layout/list1"/>
    <dgm:cxn modelId="{4CB0BF4B-102F-48DD-A98F-47B682A161B4}" type="presParOf" srcId="{816D02AF-89A3-43DC-A7F7-86F61D6F7DCD}" destId="{A57C1CB8-8239-477F-B632-A00D68FE3B57}" srcOrd="1" destOrd="0" presId="urn:microsoft.com/office/officeart/2005/8/layout/list1"/>
    <dgm:cxn modelId="{326AAD6D-596C-49B6-A783-F0499BCED9CD}" type="presParOf" srcId="{816D02AF-89A3-43DC-A7F7-86F61D6F7DCD}" destId="{CC1C5036-E2EC-495B-9DA9-10AB2AFC34CC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7EC0C9F-5C61-4DAD-9901-6A19D3756763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h-TH"/>
        </a:p>
      </dgm:t>
    </dgm:pt>
    <dgm:pt modelId="{A89CFB8A-1795-422C-9322-5CDEC9967035}">
      <dgm:prSet phldrT="[Text]" custT="1"/>
      <dgm:spPr/>
      <dgm:t>
        <a:bodyPr/>
        <a:lstStyle/>
        <a:p>
          <a:pPr algn="l"/>
          <a:r>
            <a:rPr lang="en-US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rPr>
            <a:t> Total</a:t>
          </a:r>
          <a:endParaRPr lang="th-TH" sz="1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Rounded MT Bold" panose="020F0704030504030204" pitchFamily="34" charset="0"/>
          </a:endParaRPr>
        </a:p>
      </dgm:t>
    </dgm:pt>
    <dgm:pt modelId="{611F412F-8497-4D74-9C6E-C74D0B94AD63}" type="parTrans" cxnId="{8F51A8B1-8BFD-4B12-96CE-B0A09CEC8486}">
      <dgm:prSet/>
      <dgm:spPr/>
      <dgm:t>
        <a:bodyPr/>
        <a:lstStyle/>
        <a:p>
          <a:endParaRPr lang="th-TH" sz="1600">
            <a:latin typeface="Arial Rounded MT Bold" panose="020F0704030504030204" pitchFamily="34" charset="0"/>
          </a:endParaRPr>
        </a:p>
      </dgm:t>
    </dgm:pt>
    <dgm:pt modelId="{62474B81-4936-4C21-AB5D-98848D29EC54}" type="sibTrans" cxnId="{8F51A8B1-8BFD-4B12-96CE-B0A09CEC8486}">
      <dgm:prSet/>
      <dgm:spPr/>
      <dgm:t>
        <a:bodyPr/>
        <a:lstStyle/>
        <a:p>
          <a:endParaRPr lang="th-TH" sz="1600">
            <a:latin typeface="Arial Rounded MT Bold" panose="020F0704030504030204" pitchFamily="34" charset="0"/>
          </a:endParaRPr>
        </a:p>
      </dgm:t>
    </dgm:pt>
    <dgm:pt modelId="{648B3291-D494-400A-A4A3-0473C304E6B8}">
      <dgm:prSet phldrT="[Text]" custT="1"/>
      <dgm:spPr/>
      <dgm:t>
        <a:bodyPr/>
        <a:lstStyle/>
        <a:p>
          <a:pPr algn="l"/>
          <a:r>
            <a:rPr lang="en-US" sz="1100" dirty="0" smtClean="0">
              <a:latin typeface="Arial Rounded MT Bold" panose="020F0704030504030204" pitchFamily="34" charset="0"/>
            </a:rPr>
            <a:t> Total 897 articles</a:t>
          </a:r>
          <a:endParaRPr lang="th-TH" sz="1100" dirty="0">
            <a:latin typeface="Arial Rounded MT Bold" panose="020F0704030504030204" pitchFamily="34" charset="0"/>
          </a:endParaRPr>
        </a:p>
      </dgm:t>
    </dgm:pt>
    <dgm:pt modelId="{9AFC59FB-A7DB-499D-B654-401CF2E21B97}" type="parTrans" cxnId="{AB18E1E8-BF98-4FF9-8795-9AFF230389A1}">
      <dgm:prSet/>
      <dgm:spPr/>
      <dgm:t>
        <a:bodyPr/>
        <a:lstStyle/>
        <a:p>
          <a:endParaRPr lang="th-TH" sz="1600">
            <a:latin typeface="Arial Rounded MT Bold" panose="020F0704030504030204" pitchFamily="34" charset="0"/>
          </a:endParaRPr>
        </a:p>
      </dgm:t>
    </dgm:pt>
    <dgm:pt modelId="{9269F6CB-1086-498F-92C7-3164F7AAFC60}" type="sibTrans" cxnId="{AB18E1E8-BF98-4FF9-8795-9AFF230389A1}">
      <dgm:prSet/>
      <dgm:spPr/>
      <dgm:t>
        <a:bodyPr/>
        <a:lstStyle/>
        <a:p>
          <a:endParaRPr lang="th-TH" sz="1600">
            <a:latin typeface="Arial Rounded MT Bold" panose="020F0704030504030204" pitchFamily="34" charset="0"/>
          </a:endParaRPr>
        </a:p>
      </dgm:t>
    </dgm:pt>
    <dgm:pt modelId="{164ECAD3-6D53-44BA-A73F-C55F4F31D8DE}" type="pres">
      <dgm:prSet presAssocID="{47EC0C9F-5C61-4DAD-9901-6A19D3756763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A4EF126A-8455-42EF-9D39-BE3494ED9626}" type="pres">
      <dgm:prSet presAssocID="{A89CFB8A-1795-422C-9322-5CDEC9967035}" presName="root" presStyleCnt="0"/>
      <dgm:spPr/>
      <dgm:t>
        <a:bodyPr/>
        <a:lstStyle/>
        <a:p>
          <a:endParaRPr lang="en-US"/>
        </a:p>
      </dgm:t>
    </dgm:pt>
    <dgm:pt modelId="{4D275202-FA9E-4A24-8609-07F15D773533}" type="pres">
      <dgm:prSet presAssocID="{A89CFB8A-1795-422C-9322-5CDEC9967035}" presName="rootComposite" presStyleCnt="0"/>
      <dgm:spPr/>
      <dgm:t>
        <a:bodyPr/>
        <a:lstStyle/>
        <a:p>
          <a:endParaRPr lang="en-US"/>
        </a:p>
      </dgm:t>
    </dgm:pt>
    <dgm:pt modelId="{1F5D607A-A10F-451B-9F20-95CDEE700772}" type="pres">
      <dgm:prSet presAssocID="{A89CFB8A-1795-422C-9322-5CDEC9967035}" presName="rootText" presStyleLbl="node1" presStyleIdx="0" presStyleCnt="1" custScaleX="107885" custLinFactNeighborX="-10451" custLinFactNeighborY="-22079"/>
      <dgm:spPr/>
      <dgm:t>
        <a:bodyPr/>
        <a:lstStyle/>
        <a:p>
          <a:endParaRPr lang="en-US"/>
        </a:p>
      </dgm:t>
    </dgm:pt>
    <dgm:pt modelId="{731ADDA4-FC55-45DF-ACD8-37B5FED4FCCC}" type="pres">
      <dgm:prSet presAssocID="{A89CFB8A-1795-422C-9322-5CDEC9967035}" presName="rootConnector" presStyleLbl="node1" presStyleIdx="0" presStyleCnt="1"/>
      <dgm:spPr/>
      <dgm:t>
        <a:bodyPr/>
        <a:lstStyle/>
        <a:p>
          <a:endParaRPr lang="en-US"/>
        </a:p>
      </dgm:t>
    </dgm:pt>
    <dgm:pt modelId="{220DFB2B-6688-4785-A4A9-2AD6828DB8AC}" type="pres">
      <dgm:prSet presAssocID="{A89CFB8A-1795-422C-9322-5CDEC9967035}" presName="childShape" presStyleCnt="0"/>
      <dgm:spPr/>
      <dgm:t>
        <a:bodyPr/>
        <a:lstStyle/>
        <a:p>
          <a:endParaRPr lang="en-US"/>
        </a:p>
      </dgm:t>
    </dgm:pt>
    <dgm:pt modelId="{CDE12304-4BA1-472A-BEFD-EB28FF80B55A}" type="pres">
      <dgm:prSet presAssocID="{9AFC59FB-A7DB-499D-B654-401CF2E21B97}" presName="Name13" presStyleLbl="parChTrans1D2" presStyleIdx="0" presStyleCnt="1"/>
      <dgm:spPr/>
      <dgm:t>
        <a:bodyPr/>
        <a:lstStyle/>
        <a:p>
          <a:endParaRPr lang="en-US"/>
        </a:p>
      </dgm:t>
    </dgm:pt>
    <dgm:pt modelId="{F51ACBBD-AE49-4475-B9C2-438347467541}" type="pres">
      <dgm:prSet presAssocID="{648B3291-D494-400A-A4A3-0473C304E6B8}" presName="childText" presStyleLbl="bgAcc1" presStyleIdx="0" presStyleCnt="1" custScaleX="261812" custScaleY="7553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3A7E96E-A0A6-4C1D-A992-6CEFAB1F8BCD}" type="presOf" srcId="{A89CFB8A-1795-422C-9322-5CDEC9967035}" destId="{1F5D607A-A10F-451B-9F20-95CDEE700772}" srcOrd="0" destOrd="0" presId="urn:microsoft.com/office/officeart/2005/8/layout/hierarchy3"/>
    <dgm:cxn modelId="{DF791FF6-ED38-445A-B49D-0FCE14013D53}" type="presOf" srcId="{47EC0C9F-5C61-4DAD-9901-6A19D3756763}" destId="{164ECAD3-6D53-44BA-A73F-C55F4F31D8DE}" srcOrd="0" destOrd="0" presId="urn:microsoft.com/office/officeart/2005/8/layout/hierarchy3"/>
    <dgm:cxn modelId="{8F51A8B1-8BFD-4B12-96CE-B0A09CEC8486}" srcId="{47EC0C9F-5C61-4DAD-9901-6A19D3756763}" destId="{A89CFB8A-1795-422C-9322-5CDEC9967035}" srcOrd="0" destOrd="0" parTransId="{611F412F-8497-4D74-9C6E-C74D0B94AD63}" sibTransId="{62474B81-4936-4C21-AB5D-98848D29EC54}"/>
    <dgm:cxn modelId="{4943CC14-69BB-4375-8A4B-B084DC11DE4F}" type="presOf" srcId="{9AFC59FB-A7DB-499D-B654-401CF2E21B97}" destId="{CDE12304-4BA1-472A-BEFD-EB28FF80B55A}" srcOrd="0" destOrd="0" presId="urn:microsoft.com/office/officeart/2005/8/layout/hierarchy3"/>
    <dgm:cxn modelId="{17C57250-FDC4-4061-8EA6-6E8B226AD661}" type="presOf" srcId="{A89CFB8A-1795-422C-9322-5CDEC9967035}" destId="{731ADDA4-FC55-45DF-ACD8-37B5FED4FCCC}" srcOrd="1" destOrd="0" presId="urn:microsoft.com/office/officeart/2005/8/layout/hierarchy3"/>
    <dgm:cxn modelId="{AB18E1E8-BF98-4FF9-8795-9AFF230389A1}" srcId="{A89CFB8A-1795-422C-9322-5CDEC9967035}" destId="{648B3291-D494-400A-A4A3-0473C304E6B8}" srcOrd="0" destOrd="0" parTransId="{9AFC59FB-A7DB-499D-B654-401CF2E21B97}" sibTransId="{9269F6CB-1086-498F-92C7-3164F7AAFC60}"/>
    <dgm:cxn modelId="{6532B88C-C54B-4F75-BE95-9D14E51E6741}" type="presOf" srcId="{648B3291-D494-400A-A4A3-0473C304E6B8}" destId="{F51ACBBD-AE49-4475-B9C2-438347467541}" srcOrd="0" destOrd="0" presId="urn:microsoft.com/office/officeart/2005/8/layout/hierarchy3"/>
    <dgm:cxn modelId="{7898E2F6-FDEB-409A-A277-5AEBB9E3B726}" type="presParOf" srcId="{164ECAD3-6D53-44BA-A73F-C55F4F31D8DE}" destId="{A4EF126A-8455-42EF-9D39-BE3494ED9626}" srcOrd="0" destOrd="0" presId="urn:microsoft.com/office/officeart/2005/8/layout/hierarchy3"/>
    <dgm:cxn modelId="{B5A67184-A767-40D7-8AAA-48BD59F9ECE0}" type="presParOf" srcId="{A4EF126A-8455-42EF-9D39-BE3494ED9626}" destId="{4D275202-FA9E-4A24-8609-07F15D773533}" srcOrd="0" destOrd="0" presId="urn:microsoft.com/office/officeart/2005/8/layout/hierarchy3"/>
    <dgm:cxn modelId="{79B1D29A-7000-4944-BAD3-333DEBDA9725}" type="presParOf" srcId="{4D275202-FA9E-4A24-8609-07F15D773533}" destId="{1F5D607A-A10F-451B-9F20-95CDEE700772}" srcOrd="0" destOrd="0" presId="urn:microsoft.com/office/officeart/2005/8/layout/hierarchy3"/>
    <dgm:cxn modelId="{A59B4B2E-8DB9-42CD-ABED-F393523B36BC}" type="presParOf" srcId="{4D275202-FA9E-4A24-8609-07F15D773533}" destId="{731ADDA4-FC55-45DF-ACD8-37B5FED4FCCC}" srcOrd="1" destOrd="0" presId="urn:microsoft.com/office/officeart/2005/8/layout/hierarchy3"/>
    <dgm:cxn modelId="{B0CCDFC3-550A-4ADF-BFB3-2158E373EC13}" type="presParOf" srcId="{A4EF126A-8455-42EF-9D39-BE3494ED9626}" destId="{220DFB2B-6688-4785-A4A9-2AD6828DB8AC}" srcOrd="1" destOrd="0" presId="urn:microsoft.com/office/officeart/2005/8/layout/hierarchy3"/>
    <dgm:cxn modelId="{FCED92EA-0885-45BA-B5FB-E39DE5FCDEA8}" type="presParOf" srcId="{220DFB2B-6688-4785-A4A9-2AD6828DB8AC}" destId="{CDE12304-4BA1-472A-BEFD-EB28FF80B55A}" srcOrd="0" destOrd="0" presId="urn:microsoft.com/office/officeart/2005/8/layout/hierarchy3"/>
    <dgm:cxn modelId="{54C85102-D6D8-4594-9FF1-09B7DA815BA9}" type="presParOf" srcId="{220DFB2B-6688-4785-A4A9-2AD6828DB8AC}" destId="{F51ACBBD-AE49-4475-B9C2-438347467541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47EC0C9F-5C61-4DAD-9901-6A19D3756763}" type="doc">
      <dgm:prSet loTypeId="urn:microsoft.com/office/officeart/2005/8/layout/hierarchy3" loCatId="list" qsTypeId="urn:microsoft.com/office/officeart/2005/8/quickstyle/simple1" qsCatId="simple" csTypeId="urn:microsoft.com/office/officeart/2005/8/colors/colorful1#3" csCatId="colorful" phldr="1"/>
      <dgm:spPr/>
      <dgm:t>
        <a:bodyPr/>
        <a:lstStyle/>
        <a:p>
          <a:endParaRPr lang="th-TH"/>
        </a:p>
      </dgm:t>
    </dgm:pt>
    <dgm:pt modelId="{A89CFB8A-1795-422C-9322-5CDEC9967035}">
      <dgm:prSet phldrT="[Text]" custT="1"/>
      <dgm:spPr/>
      <dgm:t>
        <a:bodyPr/>
        <a:lstStyle/>
        <a:p>
          <a:pPr algn="l"/>
          <a:r>
            <a:rPr lang="en-US" sz="1100" b="1" i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rPr>
            <a:t> Busy time?</a:t>
          </a:r>
          <a:endParaRPr lang="th-TH" sz="1100" b="1" i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Rounded MT Bold" panose="020F0704030504030204" pitchFamily="34" charset="0"/>
          </a:endParaRPr>
        </a:p>
      </dgm:t>
    </dgm:pt>
    <dgm:pt modelId="{611F412F-8497-4D74-9C6E-C74D0B94AD63}" type="parTrans" cxnId="{8F51A8B1-8BFD-4B12-96CE-B0A09CEC8486}">
      <dgm:prSet/>
      <dgm:spPr/>
      <dgm:t>
        <a:bodyPr/>
        <a:lstStyle/>
        <a:p>
          <a:endParaRPr lang="th-TH" sz="1400">
            <a:latin typeface="Arial Rounded MT Bold" panose="020F0704030504030204" pitchFamily="34" charset="0"/>
          </a:endParaRPr>
        </a:p>
      </dgm:t>
    </dgm:pt>
    <dgm:pt modelId="{62474B81-4936-4C21-AB5D-98848D29EC54}" type="sibTrans" cxnId="{8F51A8B1-8BFD-4B12-96CE-B0A09CEC8486}">
      <dgm:prSet/>
      <dgm:spPr/>
      <dgm:t>
        <a:bodyPr/>
        <a:lstStyle/>
        <a:p>
          <a:endParaRPr lang="th-TH" sz="1400">
            <a:latin typeface="Arial Rounded MT Bold" panose="020F0704030504030204" pitchFamily="34" charset="0"/>
          </a:endParaRPr>
        </a:p>
      </dgm:t>
    </dgm:pt>
    <dgm:pt modelId="{A9E0E4DE-3D8F-490E-82AE-AE6146529B81}">
      <dgm:prSet phldrT="[Text]" custT="1"/>
      <dgm:spPr/>
      <dgm:t>
        <a:bodyPr/>
        <a:lstStyle/>
        <a:p>
          <a:pPr algn="l"/>
          <a:r>
            <a:rPr lang="en-US" sz="1050" dirty="0" smtClean="0">
              <a:latin typeface="Arial Rounded MT Bold" panose="020F0704030504030204" pitchFamily="34" charset="0"/>
            </a:rPr>
            <a:t> Highest number service </a:t>
          </a:r>
          <a:br>
            <a:rPr lang="en-US" sz="1050" dirty="0" smtClean="0">
              <a:latin typeface="Arial Rounded MT Bold" panose="020F0704030504030204" pitchFamily="34" charset="0"/>
            </a:rPr>
          </a:br>
          <a:r>
            <a:rPr lang="en-US" sz="1050" dirty="0" smtClean="0">
              <a:latin typeface="Arial Rounded MT Bold" panose="020F0704030504030204" pitchFamily="34" charset="0"/>
            </a:rPr>
            <a:t> in February 2020</a:t>
          </a:r>
        </a:p>
      </dgm:t>
    </dgm:pt>
    <dgm:pt modelId="{6CBB1FE7-506E-408F-A0BA-07D17005B1F9}" type="parTrans" cxnId="{0ABA49D6-8859-42B2-83D7-97441247A8A6}">
      <dgm:prSet/>
      <dgm:spPr/>
      <dgm:t>
        <a:bodyPr/>
        <a:lstStyle/>
        <a:p>
          <a:endParaRPr lang="en-US" sz="1400">
            <a:latin typeface="Arial Rounded MT Bold" panose="020F0704030504030204" pitchFamily="34" charset="0"/>
          </a:endParaRPr>
        </a:p>
      </dgm:t>
    </dgm:pt>
    <dgm:pt modelId="{56CE6EFD-F75D-45A4-B34C-EB7284539CA6}" type="sibTrans" cxnId="{0ABA49D6-8859-42B2-83D7-97441247A8A6}">
      <dgm:prSet/>
      <dgm:spPr/>
      <dgm:t>
        <a:bodyPr/>
        <a:lstStyle/>
        <a:p>
          <a:endParaRPr lang="en-US" sz="1400">
            <a:latin typeface="Arial Rounded MT Bold" panose="020F0704030504030204" pitchFamily="34" charset="0"/>
          </a:endParaRPr>
        </a:p>
      </dgm:t>
    </dgm:pt>
    <dgm:pt modelId="{164ECAD3-6D53-44BA-A73F-C55F4F31D8DE}" type="pres">
      <dgm:prSet presAssocID="{47EC0C9F-5C61-4DAD-9901-6A19D3756763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A4EF126A-8455-42EF-9D39-BE3494ED9626}" type="pres">
      <dgm:prSet presAssocID="{A89CFB8A-1795-422C-9322-5CDEC9967035}" presName="root" presStyleCnt="0"/>
      <dgm:spPr/>
    </dgm:pt>
    <dgm:pt modelId="{4D275202-FA9E-4A24-8609-07F15D773533}" type="pres">
      <dgm:prSet presAssocID="{A89CFB8A-1795-422C-9322-5CDEC9967035}" presName="rootComposite" presStyleCnt="0"/>
      <dgm:spPr/>
    </dgm:pt>
    <dgm:pt modelId="{1F5D607A-A10F-451B-9F20-95CDEE700772}" type="pres">
      <dgm:prSet presAssocID="{A89CFB8A-1795-422C-9322-5CDEC9967035}" presName="rootText" presStyleLbl="node1" presStyleIdx="0" presStyleCnt="1" custScaleX="188616" custScaleY="138920"/>
      <dgm:spPr/>
      <dgm:t>
        <a:bodyPr/>
        <a:lstStyle/>
        <a:p>
          <a:endParaRPr lang="en-US"/>
        </a:p>
      </dgm:t>
    </dgm:pt>
    <dgm:pt modelId="{731ADDA4-FC55-45DF-ACD8-37B5FED4FCCC}" type="pres">
      <dgm:prSet presAssocID="{A89CFB8A-1795-422C-9322-5CDEC9967035}" presName="rootConnector" presStyleLbl="node1" presStyleIdx="0" presStyleCnt="1"/>
      <dgm:spPr/>
      <dgm:t>
        <a:bodyPr/>
        <a:lstStyle/>
        <a:p>
          <a:endParaRPr lang="en-US"/>
        </a:p>
      </dgm:t>
    </dgm:pt>
    <dgm:pt modelId="{220DFB2B-6688-4785-A4A9-2AD6828DB8AC}" type="pres">
      <dgm:prSet presAssocID="{A89CFB8A-1795-422C-9322-5CDEC9967035}" presName="childShape" presStyleCnt="0"/>
      <dgm:spPr/>
    </dgm:pt>
    <dgm:pt modelId="{D95CF581-AB7A-4A4F-9BAD-37DED6A413DB}" type="pres">
      <dgm:prSet presAssocID="{6CBB1FE7-506E-408F-A0BA-07D17005B1F9}" presName="Name13" presStyleLbl="parChTrans1D2" presStyleIdx="0" presStyleCnt="1"/>
      <dgm:spPr/>
      <dgm:t>
        <a:bodyPr/>
        <a:lstStyle/>
        <a:p>
          <a:endParaRPr lang="en-US"/>
        </a:p>
      </dgm:t>
    </dgm:pt>
    <dgm:pt modelId="{69F6863D-F9E7-4142-9AE9-586140BE7E3D}" type="pres">
      <dgm:prSet presAssocID="{A9E0E4DE-3D8F-490E-82AE-AE6146529B81}" presName="childText" presStyleLbl="bgAcc1" presStyleIdx="0" presStyleCnt="1" custScaleX="400516" custScaleY="153987" custLinFactNeighborY="2434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ABA49D6-8859-42B2-83D7-97441247A8A6}" srcId="{A89CFB8A-1795-422C-9322-5CDEC9967035}" destId="{A9E0E4DE-3D8F-490E-82AE-AE6146529B81}" srcOrd="0" destOrd="0" parTransId="{6CBB1FE7-506E-408F-A0BA-07D17005B1F9}" sibTransId="{56CE6EFD-F75D-45A4-B34C-EB7284539CA6}"/>
    <dgm:cxn modelId="{F3A7E96E-A0A6-4C1D-A992-6CEFAB1F8BCD}" type="presOf" srcId="{A89CFB8A-1795-422C-9322-5CDEC9967035}" destId="{1F5D607A-A10F-451B-9F20-95CDEE700772}" srcOrd="0" destOrd="0" presId="urn:microsoft.com/office/officeart/2005/8/layout/hierarchy3"/>
    <dgm:cxn modelId="{DF791FF6-ED38-445A-B49D-0FCE14013D53}" type="presOf" srcId="{47EC0C9F-5C61-4DAD-9901-6A19D3756763}" destId="{164ECAD3-6D53-44BA-A73F-C55F4F31D8DE}" srcOrd="0" destOrd="0" presId="urn:microsoft.com/office/officeart/2005/8/layout/hierarchy3"/>
    <dgm:cxn modelId="{CB987855-CD04-4773-98D2-59EF150D8CA8}" type="presOf" srcId="{6CBB1FE7-506E-408F-A0BA-07D17005B1F9}" destId="{D95CF581-AB7A-4A4F-9BAD-37DED6A413DB}" srcOrd="0" destOrd="0" presId="urn:microsoft.com/office/officeart/2005/8/layout/hierarchy3"/>
    <dgm:cxn modelId="{8F51A8B1-8BFD-4B12-96CE-B0A09CEC8486}" srcId="{47EC0C9F-5C61-4DAD-9901-6A19D3756763}" destId="{A89CFB8A-1795-422C-9322-5CDEC9967035}" srcOrd="0" destOrd="0" parTransId="{611F412F-8497-4D74-9C6E-C74D0B94AD63}" sibTransId="{62474B81-4936-4C21-AB5D-98848D29EC54}"/>
    <dgm:cxn modelId="{17C57250-FDC4-4061-8EA6-6E8B226AD661}" type="presOf" srcId="{A89CFB8A-1795-422C-9322-5CDEC9967035}" destId="{731ADDA4-FC55-45DF-ACD8-37B5FED4FCCC}" srcOrd="1" destOrd="0" presId="urn:microsoft.com/office/officeart/2005/8/layout/hierarchy3"/>
    <dgm:cxn modelId="{9DF28557-516A-4A59-AD3A-F45DCB615B9E}" type="presOf" srcId="{A9E0E4DE-3D8F-490E-82AE-AE6146529B81}" destId="{69F6863D-F9E7-4142-9AE9-586140BE7E3D}" srcOrd="0" destOrd="0" presId="urn:microsoft.com/office/officeart/2005/8/layout/hierarchy3"/>
    <dgm:cxn modelId="{7898E2F6-FDEB-409A-A277-5AEBB9E3B726}" type="presParOf" srcId="{164ECAD3-6D53-44BA-A73F-C55F4F31D8DE}" destId="{A4EF126A-8455-42EF-9D39-BE3494ED9626}" srcOrd="0" destOrd="0" presId="urn:microsoft.com/office/officeart/2005/8/layout/hierarchy3"/>
    <dgm:cxn modelId="{B5A67184-A767-40D7-8AAA-48BD59F9ECE0}" type="presParOf" srcId="{A4EF126A-8455-42EF-9D39-BE3494ED9626}" destId="{4D275202-FA9E-4A24-8609-07F15D773533}" srcOrd="0" destOrd="0" presId="urn:microsoft.com/office/officeart/2005/8/layout/hierarchy3"/>
    <dgm:cxn modelId="{79B1D29A-7000-4944-BAD3-333DEBDA9725}" type="presParOf" srcId="{4D275202-FA9E-4A24-8609-07F15D773533}" destId="{1F5D607A-A10F-451B-9F20-95CDEE700772}" srcOrd="0" destOrd="0" presId="urn:microsoft.com/office/officeart/2005/8/layout/hierarchy3"/>
    <dgm:cxn modelId="{A59B4B2E-8DB9-42CD-ABED-F393523B36BC}" type="presParOf" srcId="{4D275202-FA9E-4A24-8609-07F15D773533}" destId="{731ADDA4-FC55-45DF-ACD8-37B5FED4FCCC}" srcOrd="1" destOrd="0" presId="urn:microsoft.com/office/officeart/2005/8/layout/hierarchy3"/>
    <dgm:cxn modelId="{B0CCDFC3-550A-4ADF-BFB3-2158E373EC13}" type="presParOf" srcId="{A4EF126A-8455-42EF-9D39-BE3494ED9626}" destId="{220DFB2B-6688-4785-A4A9-2AD6828DB8AC}" srcOrd="1" destOrd="0" presId="urn:microsoft.com/office/officeart/2005/8/layout/hierarchy3"/>
    <dgm:cxn modelId="{A045F943-937D-47FF-A7A3-6F27F5932C27}" type="presParOf" srcId="{220DFB2B-6688-4785-A4A9-2AD6828DB8AC}" destId="{D95CF581-AB7A-4A4F-9BAD-37DED6A413DB}" srcOrd="0" destOrd="0" presId="urn:microsoft.com/office/officeart/2005/8/layout/hierarchy3"/>
    <dgm:cxn modelId="{12D77296-DEDC-4C82-A2B7-DFA45254BEFA}" type="presParOf" srcId="{220DFB2B-6688-4785-A4A9-2AD6828DB8AC}" destId="{69F6863D-F9E7-4142-9AE9-586140BE7E3D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15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25E3D8-19C2-4E50-B780-CEFB6D345959}">
      <dsp:nvSpPr>
        <dsp:cNvPr id="0" name=""/>
        <dsp:cNvSpPr/>
      </dsp:nvSpPr>
      <dsp:spPr>
        <a:xfrm>
          <a:off x="119829" y="312155"/>
          <a:ext cx="2124744" cy="0"/>
        </a:xfrm>
        <a:prstGeom prst="line">
          <a:avLst/>
        </a:pr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D5762F2-41FF-4EF5-8968-D26EBCC613F7}">
      <dsp:nvSpPr>
        <dsp:cNvPr id="0" name=""/>
        <dsp:cNvSpPr/>
      </dsp:nvSpPr>
      <dsp:spPr>
        <a:xfrm>
          <a:off x="672263" y="457"/>
          <a:ext cx="1572310" cy="3116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b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1800" b="1" kern="1200" dirty="0">
            <a:solidFill>
              <a:srgbClr val="002060"/>
            </a:solidFill>
            <a:latin typeface="Arial Rounded MT Bold" panose="020F0704030504030204" pitchFamily="34" charset="0"/>
          </a:endParaRPr>
        </a:p>
      </dsp:txBody>
      <dsp:txXfrm>
        <a:off x="672263" y="457"/>
        <a:ext cx="1572310" cy="311698"/>
      </dsp:txXfrm>
    </dsp:sp>
    <dsp:sp modelId="{0C7BD42C-3E11-4E66-A781-70075F9DECC5}">
      <dsp:nvSpPr>
        <dsp:cNvPr id="0" name=""/>
        <dsp:cNvSpPr/>
      </dsp:nvSpPr>
      <dsp:spPr>
        <a:xfrm>
          <a:off x="12367" y="2012"/>
          <a:ext cx="1031752" cy="311698"/>
        </a:xfrm>
        <a:prstGeom prst="round2SameRect">
          <a:avLst>
            <a:gd name="adj1" fmla="val 16670"/>
            <a:gd name="adj2" fmla="val 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>
              <a:latin typeface="Arial Rounded MT Bold" panose="020F0704030504030204" pitchFamily="34" charset="0"/>
            </a:rPr>
            <a:t>Service use</a:t>
          </a:r>
          <a:endParaRPr lang="th-TH" sz="1100" b="1" kern="1200" dirty="0">
            <a:latin typeface="Arial Rounded MT Bold" panose="020F0704030504030204" pitchFamily="34" charset="0"/>
          </a:endParaRPr>
        </a:p>
      </dsp:txBody>
      <dsp:txXfrm>
        <a:off x="27586" y="17231"/>
        <a:ext cx="1001314" cy="296479"/>
      </dsp:txXfrm>
    </dsp:sp>
    <dsp:sp modelId="{D2852B52-B134-4483-88CA-B1404514E2C8}">
      <dsp:nvSpPr>
        <dsp:cNvPr id="0" name=""/>
        <dsp:cNvSpPr/>
      </dsp:nvSpPr>
      <dsp:spPr>
        <a:xfrm>
          <a:off x="0" y="312155"/>
          <a:ext cx="2124744" cy="6234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" tIns="17145" rIns="17145" bIns="17145" numCol="1" spcCol="1270" anchor="t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900" b="0" kern="1200" dirty="0" smtClean="0">
              <a:latin typeface="Arial Rounded MT Bold" panose="020F0704030504030204" pitchFamily="34" charset="0"/>
            </a:rPr>
            <a:t> Check-out/Renewal Books</a:t>
          </a:r>
          <a:endParaRPr lang="th-TH" sz="900" b="0" kern="1200" dirty="0">
            <a:latin typeface="Arial Rounded MT Bold" panose="020F0704030504030204" pitchFamily="34" charset="0"/>
          </a:endParaRP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900" b="0" kern="1200" dirty="0" smtClean="0">
              <a:latin typeface="Arial Rounded MT Bold" panose="020F0704030504030204" pitchFamily="34" charset="0"/>
            </a:rPr>
            <a:t> Paper Request</a:t>
          </a:r>
          <a:endParaRPr lang="th-TH" sz="900" b="0" kern="1200" dirty="0">
            <a:latin typeface="Arial Rounded MT Bold" panose="020F0704030504030204" pitchFamily="34" charset="0"/>
          </a:endParaRP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900" b="0" kern="1200" dirty="0" smtClean="0">
              <a:latin typeface="Arial Rounded MT Bold" panose="020F0704030504030204" pitchFamily="34" charset="0"/>
            </a:rPr>
            <a:t> By Social media/Email/Telephone</a:t>
          </a:r>
          <a:endParaRPr lang="th-TH" sz="900" b="0" kern="1200" dirty="0">
            <a:latin typeface="Arial Rounded MT Bold" panose="020F0704030504030204" pitchFamily="34" charset="0"/>
          </a:endParaRPr>
        </a:p>
      </dsp:txBody>
      <dsp:txXfrm>
        <a:off x="0" y="312155"/>
        <a:ext cx="2124744" cy="62349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682A9A-52A6-4D36-9B96-7FE5D2DB2551}">
      <dsp:nvSpPr>
        <dsp:cNvPr id="0" name=""/>
        <dsp:cNvSpPr/>
      </dsp:nvSpPr>
      <dsp:spPr>
        <a:xfrm>
          <a:off x="288023" y="378185"/>
          <a:ext cx="3312368" cy="0"/>
        </a:xfrm>
        <a:prstGeom prst="line">
          <a:avLst/>
        </a:pr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37DCB9-D7A5-49B8-A340-24EC9A3803C9}">
      <dsp:nvSpPr>
        <dsp:cNvPr id="0" name=""/>
        <dsp:cNvSpPr/>
      </dsp:nvSpPr>
      <dsp:spPr>
        <a:xfrm>
          <a:off x="1157984" y="44301"/>
          <a:ext cx="2451152" cy="3338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195" tIns="36195" rIns="36195" bIns="36195" numCol="1" spcCol="1270" anchor="b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1900" b="1" kern="1200" dirty="0">
            <a:solidFill>
              <a:srgbClr val="002060"/>
            </a:solidFill>
            <a:latin typeface="Arial Rounded MT Bold" panose="020F0704030504030204" pitchFamily="34" charset="0"/>
          </a:endParaRPr>
        </a:p>
      </dsp:txBody>
      <dsp:txXfrm>
        <a:off x="1157984" y="44301"/>
        <a:ext cx="2451152" cy="333883"/>
      </dsp:txXfrm>
    </dsp:sp>
    <dsp:sp modelId="{509135CE-24FD-4052-A188-4EBFCE6EE7FC}">
      <dsp:nvSpPr>
        <dsp:cNvPr id="0" name=""/>
        <dsp:cNvSpPr/>
      </dsp:nvSpPr>
      <dsp:spPr>
        <a:xfrm>
          <a:off x="72004" y="46308"/>
          <a:ext cx="2048289" cy="328888"/>
        </a:xfrm>
        <a:prstGeom prst="round2SameRect">
          <a:avLst>
            <a:gd name="adj1" fmla="val 16670"/>
            <a:gd name="adj2" fmla="val 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>
              <a:latin typeface="Arial Rounded MT Bold" panose="020F0704030504030204" pitchFamily="34" charset="0"/>
            </a:rPr>
            <a:t>How busy/when?</a:t>
          </a:r>
          <a:endParaRPr lang="th-TH" sz="1100" b="1" kern="1200" dirty="0">
            <a:latin typeface="Arial Rounded MT Bold" panose="020F0704030504030204" pitchFamily="34" charset="0"/>
          </a:endParaRPr>
        </a:p>
      </dsp:txBody>
      <dsp:txXfrm>
        <a:off x="88062" y="62366"/>
        <a:ext cx="2016173" cy="312830"/>
      </dsp:txXfrm>
    </dsp:sp>
    <dsp:sp modelId="{EB30FAD9-A262-46EC-A8EF-492B8CB50C55}">
      <dsp:nvSpPr>
        <dsp:cNvPr id="0" name=""/>
        <dsp:cNvSpPr/>
      </dsp:nvSpPr>
      <dsp:spPr>
        <a:xfrm>
          <a:off x="72010" y="378185"/>
          <a:ext cx="3168346" cy="5802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" tIns="17145" rIns="17145" bIns="17145" numCol="1" spcCol="1270" anchor="t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900" b="0" kern="1200" dirty="0" smtClean="0">
              <a:latin typeface="Arial Rounded MT Bold" panose="020F0704030504030204" pitchFamily="34" charset="0"/>
            </a:rPr>
            <a:t> On-site: Highest number 512 visitors in October 2019</a:t>
          </a:r>
          <a:endParaRPr lang="th-TH" sz="900" b="0" kern="1200" dirty="0">
            <a:latin typeface="Arial Rounded MT Bold" panose="020F0704030504030204" pitchFamily="34" charset="0"/>
          </a:endParaRP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900" b="0" kern="1200" dirty="0" smtClean="0">
              <a:latin typeface="Arial Rounded MT Bold" panose="020F0704030504030204" pitchFamily="34" charset="0"/>
            </a:rPr>
            <a:t> Online: Highest number 215 times in June 2020</a:t>
          </a:r>
          <a:endParaRPr lang="th-TH" sz="900" b="0" kern="1200" dirty="0">
            <a:latin typeface="Arial Rounded MT Bold" panose="020F0704030504030204" pitchFamily="34" charset="0"/>
          </a:endParaRPr>
        </a:p>
      </dsp:txBody>
      <dsp:txXfrm>
        <a:off x="72010" y="378185"/>
        <a:ext cx="3168346" cy="58024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B44345-DB11-4497-8E9B-68158E4924BD}">
      <dsp:nvSpPr>
        <dsp:cNvPr id="0" name=""/>
        <dsp:cNvSpPr/>
      </dsp:nvSpPr>
      <dsp:spPr>
        <a:xfrm rot="5400000">
          <a:off x="-183620" y="183620"/>
          <a:ext cx="1224136" cy="856895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11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rPr>
            <a:t>Books borrowed</a:t>
          </a:r>
          <a:endParaRPr lang="th-TH" sz="11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Rounded MT Bold" panose="020F0704030504030204" pitchFamily="34" charset="0"/>
          </a:endParaRPr>
        </a:p>
      </dsp:txBody>
      <dsp:txXfrm rot="-5400000">
        <a:off x="1" y="428448"/>
        <a:ext cx="856895" cy="367241"/>
      </dsp:txXfrm>
    </dsp:sp>
    <dsp:sp modelId="{E64FCCDB-F980-4ACD-8BDA-2E08378C0889}">
      <dsp:nvSpPr>
        <dsp:cNvPr id="0" name=""/>
        <dsp:cNvSpPr/>
      </dsp:nvSpPr>
      <dsp:spPr>
        <a:xfrm rot="5400000">
          <a:off x="1145382" y="-288487"/>
          <a:ext cx="795688" cy="137266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>
              <a:latin typeface="Arial Rounded MT Bold" panose="020F0704030504030204" pitchFamily="34" charset="0"/>
            </a:rPr>
            <a:t>Total 178 times</a:t>
          </a:r>
          <a:endParaRPr lang="th-TH" sz="1200" kern="1200" dirty="0">
            <a:latin typeface="Arial Rounded MT Bold" panose="020F0704030504030204" pitchFamily="34" charset="0"/>
          </a:endParaRPr>
        </a:p>
      </dsp:txBody>
      <dsp:txXfrm rot="-5400000">
        <a:off x="856895" y="38842"/>
        <a:ext cx="1333820" cy="71800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B44345-DB11-4497-8E9B-68158E4924BD}">
      <dsp:nvSpPr>
        <dsp:cNvPr id="0" name=""/>
        <dsp:cNvSpPr/>
      </dsp:nvSpPr>
      <dsp:spPr>
        <a:xfrm rot="5400000">
          <a:off x="-172819" y="172819"/>
          <a:ext cx="1152128" cy="806489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rPr>
            <a:t>Highest number</a:t>
          </a:r>
          <a:endParaRPr lang="th-TH" sz="11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Rounded MT Bold" panose="020F0704030504030204" pitchFamily="34" charset="0"/>
          </a:endParaRPr>
        </a:p>
      </dsp:txBody>
      <dsp:txXfrm rot="-5400000">
        <a:off x="1" y="403245"/>
        <a:ext cx="806489" cy="345639"/>
      </dsp:txXfrm>
    </dsp:sp>
    <dsp:sp modelId="{E64FCCDB-F980-4ACD-8BDA-2E08378C0889}">
      <dsp:nvSpPr>
        <dsp:cNvPr id="0" name=""/>
        <dsp:cNvSpPr/>
      </dsp:nvSpPr>
      <dsp:spPr>
        <a:xfrm rot="5400000">
          <a:off x="1089830" y="-283340"/>
          <a:ext cx="748883" cy="131556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>
              <a:latin typeface="Arial Rounded MT Bold" panose="020F0704030504030204" pitchFamily="34" charset="0"/>
            </a:rPr>
            <a:t>30 times borrowed in October 2019</a:t>
          </a:r>
          <a:endParaRPr lang="th-TH" sz="1200" kern="1200" dirty="0">
            <a:latin typeface="Arial Rounded MT Bold" panose="020F0704030504030204" pitchFamily="34" charset="0"/>
          </a:endParaRPr>
        </a:p>
      </dsp:txBody>
      <dsp:txXfrm rot="-5400000">
        <a:off x="806490" y="36557"/>
        <a:ext cx="1279007" cy="67576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B007C3-79C0-4DC6-8E50-70046083752A}">
      <dsp:nvSpPr>
        <dsp:cNvPr id="0" name=""/>
        <dsp:cNvSpPr/>
      </dsp:nvSpPr>
      <dsp:spPr>
        <a:xfrm>
          <a:off x="0" y="209842"/>
          <a:ext cx="1610757" cy="793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FFC000"/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013" tIns="291592" rIns="125013" bIns="78232" numCol="1" spcCol="1270" anchor="t" anchorCtr="0">
          <a:noAutofit/>
        </a:bodyPr>
        <a:lstStyle/>
        <a:p>
          <a:pPr marL="0" lvl="1" indent="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50" kern="1200" dirty="0" smtClean="0">
              <a:latin typeface="Arial Rounded MT Bold" panose="020F0704030504030204" pitchFamily="34" charset="0"/>
            </a:rPr>
            <a:t> Britannica</a:t>
          </a:r>
          <a:br>
            <a:rPr lang="en-US" sz="1050" kern="1200" dirty="0" smtClean="0">
              <a:latin typeface="Arial Rounded MT Bold" panose="020F0704030504030204" pitchFamily="34" charset="0"/>
            </a:rPr>
          </a:br>
          <a:r>
            <a:rPr lang="en-US" sz="1050" kern="1200" dirty="0" smtClean="0">
              <a:latin typeface="Arial Rounded MT Bold" panose="020F0704030504030204" pitchFamily="34" charset="0"/>
            </a:rPr>
            <a:t>the Encyclopedia </a:t>
          </a:r>
          <a:br>
            <a:rPr lang="en-US" sz="1050" kern="1200" dirty="0" smtClean="0">
              <a:latin typeface="Arial Rounded MT Bold" panose="020F0704030504030204" pitchFamily="34" charset="0"/>
            </a:rPr>
          </a:br>
          <a:r>
            <a:rPr lang="en-US" sz="1050" kern="1200" dirty="0" smtClean="0">
              <a:latin typeface="Arial Rounded MT Bold" panose="020F0704030504030204" pitchFamily="34" charset="0"/>
            </a:rPr>
            <a:t>42,541 times</a:t>
          </a:r>
          <a:endParaRPr lang="en-US" sz="1050" kern="1200" dirty="0">
            <a:latin typeface="Arial Rounded MT Bold" panose="020F0704030504030204" pitchFamily="34" charset="0"/>
          </a:endParaRPr>
        </a:p>
      </dsp:txBody>
      <dsp:txXfrm>
        <a:off x="0" y="209842"/>
        <a:ext cx="1610757" cy="793800"/>
      </dsp:txXfrm>
    </dsp:sp>
    <dsp:sp modelId="{6AF0A882-A233-4FC8-8B32-79B1A37FCE0F}">
      <dsp:nvSpPr>
        <dsp:cNvPr id="0" name=""/>
        <dsp:cNvSpPr/>
      </dsp:nvSpPr>
      <dsp:spPr>
        <a:xfrm>
          <a:off x="120249" y="2504"/>
          <a:ext cx="1234633" cy="41328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618" tIns="0" rIns="42618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rPr>
            <a:t>Highest number</a:t>
          </a:r>
          <a:endParaRPr lang="en-US" sz="11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Rounded MT Bold" panose="020F0704030504030204" pitchFamily="34" charset="0"/>
          </a:endParaRPr>
        </a:p>
      </dsp:txBody>
      <dsp:txXfrm>
        <a:off x="140424" y="22679"/>
        <a:ext cx="1194283" cy="37293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1C5036-E2EC-495B-9DA9-10AB2AFC34CC}">
      <dsp:nvSpPr>
        <dsp:cNvPr id="0" name=""/>
        <dsp:cNvSpPr/>
      </dsp:nvSpPr>
      <dsp:spPr>
        <a:xfrm>
          <a:off x="0" y="291255"/>
          <a:ext cx="2106488" cy="778050"/>
        </a:xfrm>
        <a:prstGeom prst="rect">
          <a:avLst/>
        </a:prstGeom>
        <a:solidFill>
          <a:schemeClr val="lt1">
            <a:hueOff val="0"/>
            <a:satOff val="0"/>
            <a:lumOff val="0"/>
          </a:schemeClr>
        </a:solidFill>
        <a:ln w="25400" cap="flat" cmpd="sng" algn="ctr">
          <a:solidFill>
            <a:srgbClr val="FEB856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487" tIns="395732" rIns="163487" bIns="78232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>
              <a:latin typeface="Arial Rounded MT Bold" panose="020F0704030504030204" pitchFamily="34" charset="0"/>
            </a:rPr>
            <a:t>12 Databases </a:t>
          </a:r>
          <a:br>
            <a:rPr lang="en-US" sz="1100" kern="1200" dirty="0" smtClean="0">
              <a:latin typeface="Arial Rounded MT Bold" panose="020F0704030504030204" pitchFamily="34" charset="0"/>
            </a:rPr>
          </a:br>
          <a:r>
            <a:rPr lang="en-US" sz="1100" kern="1200" dirty="0" smtClean="0">
              <a:latin typeface="Arial Rounded MT Bold" panose="020F0704030504030204" pitchFamily="34" charset="0"/>
            </a:rPr>
            <a:t>Total 103,282 times</a:t>
          </a:r>
          <a:endParaRPr lang="en-US" sz="1100" kern="1200" dirty="0">
            <a:latin typeface="Arial Rounded MT Bold" panose="020F0704030504030204" pitchFamily="34" charset="0"/>
          </a:endParaRPr>
        </a:p>
      </dsp:txBody>
      <dsp:txXfrm>
        <a:off x="0" y="291255"/>
        <a:ext cx="2106488" cy="778050"/>
      </dsp:txXfrm>
    </dsp:sp>
    <dsp:sp modelId="{8B3C88F5-E021-4836-9293-30D27DC6A943}">
      <dsp:nvSpPr>
        <dsp:cNvPr id="0" name=""/>
        <dsp:cNvSpPr/>
      </dsp:nvSpPr>
      <dsp:spPr>
        <a:xfrm>
          <a:off x="105221" y="10814"/>
          <a:ext cx="1271993" cy="56088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734" tIns="0" rIns="55734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rPr>
            <a:t>Databases</a:t>
          </a:r>
          <a:endParaRPr lang="en-US" sz="1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Rounded MT Bold" panose="020F0704030504030204" pitchFamily="34" charset="0"/>
          </a:endParaRPr>
        </a:p>
      </dsp:txBody>
      <dsp:txXfrm>
        <a:off x="132601" y="38194"/>
        <a:ext cx="1217233" cy="50612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5D607A-A10F-451B-9F20-95CDEE700772}">
      <dsp:nvSpPr>
        <dsp:cNvPr id="0" name=""/>
        <dsp:cNvSpPr/>
      </dsp:nvSpPr>
      <dsp:spPr>
        <a:xfrm>
          <a:off x="284897" y="0"/>
          <a:ext cx="773596" cy="35852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rPr>
            <a:t> Total</a:t>
          </a:r>
          <a:endParaRPr lang="th-TH" sz="1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Rounded MT Bold" panose="020F0704030504030204" pitchFamily="34" charset="0"/>
          </a:endParaRPr>
        </a:p>
      </dsp:txBody>
      <dsp:txXfrm>
        <a:off x="295398" y="10501"/>
        <a:ext cx="752594" cy="337526"/>
      </dsp:txXfrm>
    </dsp:sp>
    <dsp:sp modelId="{CDE12304-4BA1-472A-BEFD-EB28FF80B55A}">
      <dsp:nvSpPr>
        <dsp:cNvPr id="0" name=""/>
        <dsp:cNvSpPr/>
      </dsp:nvSpPr>
      <dsp:spPr>
        <a:xfrm>
          <a:off x="362256" y="358528"/>
          <a:ext cx="152299" cy="22559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5591"/>
              </a:lnTo>
              <a:lnTo>
                <a:pt x="152299" y="22559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51ACBBD-AE49-4475-B9C2-438347467541}">
      <dsp:nvSpPr>
        <dsp:cNvPr id="0" name=""/>
        <dsp:cNvSpPr/>
      </dsp:nvSpPr>
      <dsp:spPr>
        <a:xfrm>
          <a:off x="514555" y="448705"/>
          <a:ext cx="1501871" cy="27082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>
              <a:latin typeface="Arial Rounded MT Bold" panose="020F0704030504030204" pitchFamily="34" charset="0"/>
            </a:rPr>
            <a:t> Total 897 articles</a:t>
          </a:r>
          <a:endParaRPr lang="th-TH" sz="1100" kern="1200" dirty="0">
            <a:latin typeface="Arial Rounded MT Bold" panose="020F0704030504030204" pitchFamily="34" charset="0"/>
          </a:endParaRPr>
        </a:p>
      </dsp:txBody>
      <dsp:txXfrm>
        <a:off x="522487" y="456637"/>
        <a:ext cx="1486007" cy="25496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5D607A-A10F-451B-9F20-95CDEE700772}">
      <dsp:nvSpPr>
        <dsp:cNvPr id="0" name=""/>
        <dsp:cNvSpPr/>
      </dsp:nvSpPr>
      <dsp:spPr>
        <a:xfrm>
          <a:off x="1498" y="118163"/>
          <a:ext cx="1060286" cy="39046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i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rPr>
            <a:t> Busy time?</a:t>
          </a:r>
          <a:endParaRPr lang="th-TH" sz="1100" b="1" i="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Rounded MT Bold" panose="020F0704030504030204" pitchFamily="34" charset="0"/>
          </a:endParaRPr>
        </a:p>
      </dsp:txBody>
      <dsp:txXfrm>
        <a:off x="12934" y="129599"/>
        <a:ext cx="1037414" cy="367590"/>
      </dsp:txXfrm>
    </dsp:sp>
    <dsp:sp modelId="{D95CF581-AB7A-4A4F-9BAD-37DED6A413DB}">
      <dsp:nvSpPr>
        <dsp:cNvPr id="0" name=""/>
        <dsp:cNvSpPr/>
      </dsp:nvSpPr>
      <dsp:spPr>
        <a:xfrm>
          <a:off x="107526" y="508625"/>
          <a:ext cx="106028" cy="3550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5088"/>
              </a:lnTo>
              <a:lnTo>
                <a:pt x="106028" y="355088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F6863D-F9E7-4142-9AE9-586140BE7E3D}">
      <dsp:nvSpPr>
        <dsp:cNvPr id="0" name=""/>
        <dsp:cNvSpPr/>
      </dsp:nvSpPr>
      <dsp:spPr>
        <a:xfrm>
          <a:off x="213555" y="647308"/>
          <a:ext cx="1801169" cy="43281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50" kern="1200" dirty="0" smtClean="0">
              <a:latin typeface="Arial Rounded MT Bold" panose="020F0704030504030204" pitchFamily="34" charset="0"/>
            </a:rPr>
            <a:t> Highest number service </a:t>
          </a:r>
          <a:br>
            <a:rPr lang="en-US" sz="1050" kern="1200" dirty="0" smtClean="0">
              <a:latin typeface="Arial Rounded MT Bold" panose="020F0704030504030204" pitchFamily="34" charset="0"/>
            </a:rPr>
          </a:br>
          <a:r>
            <a:rPr lang="en-US" sz="1050" kern="1200" dirty="0" smtClean="0">
              <a:latin typeface="Arial Rounded MT Bold" panose="020F0704030504030204" pitchFamily="34" charset="0"/>
            </a:rPr>
            <a:t> in February 2020</a:t>
          </a:r>
        </a:p>
      </dsp:txBody>
      <dsp:txXfrm>
        <a:off x="226232" y="659985"/>
        <a:ext cx="1775815" cy="40745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TabList">
  <dgm:title val="Tab List"/>
  <dgm:desc val="Use to show non-sequential or grouped blocks of information. Works well for lists with a small amount of Level 1 text. The first Level 2 displays next to the Level 1 text  and the remaining Level 2 text appears beneath the Level 1 text."/>
  <dgm:catLst>
    <dgm:cat type="list" pri="4500"/>
    <dgm:cat type="officeonline" pri="11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41" srcId="10" destId="11" srcOrd="0" destOrd="0"/>
        <dgm:cxn modelId="42" srcId="10" destId="12" srcOrd="0" destOrd="0"/>
        <dgm:cxn modelId="50" srcId="0" destId="20" srcOrd="1" destOrd="0"/>
        <dgm:cxn modelId="51" srcId="20" destId="21" srcOrd="1" destOrd="0"/>
        <dgm:cxn modelId="52" srcId="20" destId="22" srcOrd="1" destOrd="0"/>
        <dgm:cxn modelId="60" srcId="0" destId="30" srcOrd="2" destOrd="0"/>
        <dgm:cxn modelId="61" srcId="30" destId="31" srcOrd="2" destOrd="0"/>
        <dgm:cxn modelId="62" srcId="30" destId="32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/>
      <dgm:chPref val="3"/>
      <dgm:dir/>
      <dgm:animOne val="branch"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w" for="ch" forName="Child" refType="w"/>
      <dgm:constr type="h" for="ch" forName="Child" refType="h" fact="0.6667"/>
      <dgm:constr type="primFontSz" for="des" forName="Parent" op="equ" val="65"/>
      <dgm:constr type="primFontSz" for="des" forName="Child" op="equ" val="65"/>
      <dgm:constr type="primFontSz" for="des" forName="FirstChild" op="equ" val="65"/>
      <dgm:constr type="primFontSz" for="des" forName="Child" refType="primFontSz" refFor="des" refForName="Parent" op="lte"/>
      <dgm:constr type="primFontSz" for="des" forName="FirstChild" refType="primFontSz" refFor="des" refForName="Parent" op="lte"/>
      <dgm:constr type="primFontSz" for="des" forName="Child" refType="primFontSz" refFor="des" refForName="FirstChild" op="lte"/>
      <dgm:constr type="w" for="ch" forName="composite" refType="w"/>
      <dgm:constr type="h" for="ch" forName="composite" refType="h" fact="0.3333"/>
      <dgm:constr type="sp" refType="h" refFor="ch" refForName="composite" op="equ" fact="0.05"/>
      <dgm:constr type="h" for="ch" forName="sibTrans" refType="h" refFor="ch" refForName="composite" op="equ" fact="0.05"/>
      <dgm:constr type="w" for="ch" forName="sibTrans" refType="h" refFor="ch" refForName="sibTrans" op="equ"/>
    </dgm:constrLst>
    <dgm:forEach name="nodesForEach" axis="ch" ptType="node">
      <dgm:layoutNode name="composite">
        <dgm:alg type="composite"/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l" for="ch" forName="FirstChild" refType="w" fact="0.26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l" for="ch" forName="Parent" refType="w" fact="0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if>
          <dgm:else name="Name3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r" for="ch" forName="FirstChild" refType="w" fact="0.74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r" for="ch" forName="Parent" refType="w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else>
        </dgm:choose>
        <dgm:layoutNode name="FirstChild" styleLbl="revTx">
          <dgm:varLst>
            <dgm:chMax val="0"/>
            <dgm:chPref val="0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  <dgm:param type="txAnchorVertCh" val="b"/>
                <dgm:param type="parTxRTLAlign" val="l"/>
              </dgm:alg>
            </dgm:if>
            <dgm:else name="Name6">
              <dgm:alg type="tx">
                <dgm:param type="parTxLTRAlign" val="r"/>
                <dgm:param type="shpTxLTRAlignCh" val="r"/>
                <dgm:param type="txAnchorVert" val="b"/>
                <dgm:param type="txAnchorVertCh" val="b"/>
                <dgm:param type="parTxRTLAlign" val="r"/>
              </dgm:alg>
            </dgm:else>
          </dgm:choose>
          <dgm:shape xmlns:r="http://schemas.openxmlformats.org/officeDocument/2006/relationships" type="rect" r:blip="">
            <dgm:adjLst/>
          </dgm:shape>
          <dgm:choose name="Name7">
            <dgm:if name="Name8" axis="ch" ptType="node" func="cnt" op="gte" val="1">
              <dgm:presOf axis="ch desOrSelf" ptType="node node" st="1 1" cnt="1 0"/>
            </dgm:if>
            <dgm:else name="Name9">
              <dgm:presOf/>
            </dgm:else>
          </dgm:choose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Parent" styleLbl="alignNode1">
          <dgm:varLst>
            <dgm:chMax val="3"/>
            <dgm:chPref val="3"/>
            <dgm:bulletEnabled val="1"/>
          </dgm:varLst>
          <dgm:alg type="tx">
            <dgm:param type="shpTxLTRAlignCh" val="ctr"/>
            <dgm:param type="txAnchorVertCh" val="mid"/>
          </dgm:alg>
          <dgm:shape xmlns:r="http://schemas.openxmlformats.org/officeDocument/2006/relationships" type="round2SameRect" r:blip="">
            <dgm:adjLst>
              <dgm:adj idx="1" val="0.1667"/>
              <dgm:adj idx="2" val="0"/>
            </dgm:adjLst>
          </dgm:shape>
          <dgm:presOf axis="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Accent" styleLbl="parChTrans1D1">
          <dgm:alg type="sp"/>
          <dgm:shape xmlns:r="http://schemas.openxmlformats.org/officeDocument/2006/relationships" type="line" r:blip="" zOrderOff="-99999">
            <dgm:adjLst/>
          </dgm:shape>
          <dgm:presOf/>
        </dgm:layoutNode>
      </dgm:layoutNode>
      <dgm:choose name="Name10">
        <dgm:if name="Name11" axis="ch" ptType="node" st="2" cnt="1" func="cnt" op="gte" val="1">
          <dgm:layoutNode name="Child" styleLbl="revTx">
            <dgm:varLst>
              <dgm:chMax val="0"/>
              <dgm:chPref val="0"/>
              <dgm:bulletEnabled val="1"/>
            </dgm:varLst>
            <dgm:choose name="Name12">
              <dgm:if name="Name13" func="var" arg="dir" op="equ" val="norm">
                <dgm:alg type="tx">
                  <dgm:param type="stBulletLvl" val="1"/>
                  <dgm:param type="parTxLTRAlign" val="l"/>
                  <dgm:param type="parTxRTLAlign" val="l"/>
                  <dgm:param type="txAnchorVert" val="t"/>
                </dgm:alg>
              </dgm:if>
              <dgm:else name="Name14">
                <dgm:alg type="tx">
                  <dgm:param type="stBulletLvl" val="1"/>
                  <dgm:param type="parTxLTRAlign" val="r"/>
                  <dgm:param type="shpTxLTRAlignCh" val="r"/>
                  <dgm:param type="txAnchorVert" val="t"/>
                  <dgm:param type="parTxRTLAlign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ch desOrSelf" ptType="node node" st="2 1" cnt="0 0"/>
            <dgm:constrLst>
              <dgm:constr type="lMarg" refType="primFontSz" fact="0.15"/>
              <dgm:constr type="rMarg" refType="primFontSz" fact="0.15"/>
              <dgm:constr type="tMarg" refType="primFontSz" fact="0.15"/>
              <dgm:constr type="bMarg" refType="primFontSz" fact="0.15"/>
            </dgm:constrLst>
            <dgm:ruleLst>
              <dgm:rule type="primFontSz" val="5" fact="NaN" max="NaN"/>
            </dgm:ruleLst>
          </dgm:layoutNode>
        </dgm:if>
        <dgm:else name="Name15"/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1/layout/TabList">
  <dgm:title val="Tab List"/>
  <dgm:desc val="Use to show non-sequential or grouped blocks of information. Works well for lists with a small amount of Level 1 text. The first Level 2 displays next to the Level 1 text  and the remaining Level 2 text appears beneath the Level 1 text."/>
  <dgm:catLst>
    <dgm:cat type="list" pri="4500"/>
    <dgm:cat type="officeonline" pri="11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41" srcId="10" destId="11" srcOrd="0" destOrd="0"/>
        <dgm:cxn modelId="42" srcId="10" destId="12" srcOrd="0" destOrd="0"/>
        <dgm:cxn modelId="50" srcId="0" destId="20" srcOrd="1" destOrd="0"/>
        <dgm:cxn modelId="51" srcId="20" destId="21" srcOrd="1" destOrd="0"/>
        <dgm:cxn modelId="52" srcId="20" destId="22" srcOrd="1" destOrd="0"/>
        <dgm:cxn modelId="60" srcId="0" destId="30" srcOrd="2" destOrd="0"/>
        <dgm:cxn modelId="61" srcId="30" destId="31" srcOrd="2" destOrd="0"/>
        <dgm:cxn modelId="62" srcId="30" destId="32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/>
      <dgm:chPref val="3"/>
      <dgm:dir/>
      <dgm:animOne val="branch"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w" for="ch" forName="Child" refType="w"/>
      <dgm:constr type="h" for="ch" forName="Child" refType="h" fact="0.6667"/>
      <dgm:constr type="primFontSz" for="des" forName="Parent" op="equ" val="65"/>
      <dgm:constr type="primFontSz" for="des" forName="Child" op="equ" val="65"/>
      <dgm:constr type="primFontSz" for="des" forName="FirstChild" op="equ" val="65"/>
      <dgm:constr type="primFontSz" for="des" forName="Child" refType="primFontSz" refFor="des" refForName="Parent" op="lte"/>
      <dgm:constr type="primFontSz" for="des" forName="FirstChild" refType="primFontSz" refFor="des" refForName="Parent" op="lte"/>
      <dgm:constr type="primFontSz" for="des" forName="Child" refType="primFontSz" refFor="des" refForName="FirstChild" op="lte"/>
      <dgm:constr type="w" for="ch" forName="composite" refType="w"/>
      <dgm:constr type="h" for="ch" forName="composite" refType="h" fact="0.3333"/>
      <dgm:constr type="sp" refType="h" refFor="ch" refForName="composite" op="equ" fact="0.05"/>
      <dgm:constr type="h" for="ch" forName="sibTrans" refType="h" refFor="ch" refForName="composite" op="equ" fact="0.05"/>
      <dgm:constr type="w" for="ch" forName="sibTrans" refType="h" refFor="ch" refForName="sibTrans" op="equ"/>
    </dgm:constrLst>
    <dgm:forEach name="nodesForEach" axis="ch" ptType="node">
      <dgm:layoutNode name="composite">
        <dgm:alg type="composite"/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l" for="ch" forName="FirstChild" refType="w" fact="0.26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l" for="ch" forName="Parent" refType="w" fact="0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if>
          <dgm:else name="Name3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r" for="ch" forName="FirstChild" refType="w" fact="0.74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r" for="ch" forName="Parent" refType="w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else>
        </dgm:choose>
        <dgm:layoutNode name="FirstChild" styleLbl="revTx">
          <dgm:varLst>
            <dgm:chMax val="0"/>
            <dgm:chPref val="0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  <dgm:param type="txAnchorVertCh" val="b"/>
                <dgm:param type="parTxRTLAlign" val="l"/>
              </dgm:alg>
            </dgm:if>
            <dgm:else name="Name6">
              <dgm:alg type="tx">
                <dgm:param type="parTxLTRAlign" val="r"/>
                <dgm:param type="shpTxLTRAlignCh" val="r"/>
                <dgm:param type="txAnchorVert" val="b"/>
                <dgm:param type="txAnchorVertCh" val="b"/>
                <dgm:param type="parTxRTLAlign" val="r"/>
              </dgm:alg>
            </dgm:else>
          </dgm:choose>
          <dgm:shape xmlns:r="http://schemas.openxmlformats.org/officeDocument/2006/relationships" type="rect" r:blip="">
            <dgm:adjLst/>
          </dgm:shape>
          <dgm:choose name="Name7">
            <dgm:if name="Name8" axis="ch" ptType="node" func="cnt" op="gte" val="1">
              <dgm:presOf axis="ch desOrSelf" ptType="node node" st="1 1" cnt="1 0"/>
            </dgm:if>
            <dgm:else name="Name9">
              <dgm:presOf/>
            </dgm:else>
          </dgm:choose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Parent" styleLbl="alignNode1">
          <dgm:varLst>
            <dgm:chMax val="3"/>
            <dgm:chPref val="3"/>
            <dgm:bulletEnabled val="1"/>
          </dgm:varLst>
          <dgm:alg type="tx">
            <dgm:param type="shpTxLTRAlignCh" val="ctr"/>
            <dgm:param type="txAnchorVertCh" val="mid"/>
          </dgm:alg>
          <dgm:shape xmlns:r="http://schemas.openxmlformats.org/officeDocument/2006/relationships" type="round2SameRect" r:blip="">
            <dgm:adjLst>
              <dgm:adj idx="1" val="0.1667"/>
              <dgm:adj idx="2" val="0"/>
            </dgm:adjLst>
          </dgm:shape>
          <dgm:presOf axis="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Accent" styleLbl="parChTrans1D1">
          <dgm:alg type="sp"/>
          <dgm:shape xmlns:r="http://schemas.openxmlformats.org/officeDocument/2006/relationships" type="line" r:blip="" zOrderOff="-99999">
            <dgm:adjLst/>
          </dgm:shape>
          <dgm:presOf/>
        </dgm:layoutNode>
      </dgm:layoutNode>
      <dgm:choose name="Name10">
        <dgm:if name="Name11" axis="ch" ptType="node" st="2" cnt="1" func="cnt" op="gte" val="1">
          <dgm:layoutNode name="Child" styleLbl="revTx">
            <dgm:varLst>
              <dgm:chMax val="0"/>
              <dgm:chPref val="0"/>
              <dgm:bulletEnabled val="1"/>
            </dgm:varLst>
            <dgm:choose name="Name12">
              <dgm:if name="Name13" func="var" arg="dir" op="equ" val="norm">
                <dgm:alg type="tx">
                  <dgm:param type="stBulletLvl" val="1"/>
                  <dgm:param type="parTxLTRAlign" val="l"/>
                  <dgm:param type="parTxRTLAlign" val="l"/>
                  <dgm:param type="txAnchorVert" val="t"/>
                </dgm:alg>
              </dgm:if>
              <dgm:else name="Name14">
                <dgm:alg type="tx">
                  <dgm:param type="stBulletLvl" val="1"/>
                  <dgm:param type="parTxLTRAlign" val="r"/>
                  <dgm:param type="shpTxLTRAlignCh" val="r"/>
                  <dgm:param type="txAnchorVert" val="t"/>
                  <dgm:param type="parTxRTLAlign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ch desOrSelf" ptType="node node" st="2 1" cnt="0 0"/>
            <dgm:constrLst>
              <dgm:constr type="lMarg" refType="primFontSz" fact="0.15"/>
              <dgm:constr type="rMarg" refType="primFontSz" fact="0.15"/>
              <dgm:constr type="tMarg" refType="primFontSz" fact="0.15"/>
              <dgm:constr type="bMarg" refType="primFontSz" fact="0.15"/>
            </dgm:constrLst>
            <dgm:ruleLst>
              <dgm:rule type="primFontSz" val="5" fact="NaN" max="NaN"/>
            </dgm:ruleLst>
          </dgm:layoutNode>
        </dgm:if>
        <dgm:else name="Name15"/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0.07778</cdr:x>
      <cdr:y>0.04924</cdr:y>
    </cdr:from>
    <cdr:to>
      <cdr:x>0.10001</cdr:x>
      <cdr:y>0.08777</cdr:y>
    </cdr:to>
    <cdr:sp macro="" textlink="">
      <cdr:nvSpPr>
        <cdr:cNvPr id="2" name="5-Point Star 1"/>
        <cdr:cNvSpPr/>
      </cdr:nvSpPr>
      <cdr:spPr>
        <a:xfrm xmlns:a="http://schemas.openxmlformats.org/drawingml/2006/main">
          <a:off x="504056" y="170189"/>
          <a:ext cx="144067" cy="133174"/>
        </a:xfrm>
        <a:prstGeom xmlns:a="http://schemas.openxmlformats.org/drawingml/2006/main" prst="star5">
          <a:avLst/>
        </a:prstGeom>
        <a:solidFill xmlns:a="http://schemas.openxmlformats.org/drawingml/2006/main">
          <a:srgbClr val="FF5050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defPPr>
            <a:defRPr lang="ko-KR"/>
          </a:defPPr>
          <a:lvl1pPr marL="0" algn="l" defTabSz="914400" rtl="0" eaLnBrk="1" latinLnBrk="1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1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1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1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1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1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1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1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1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n-US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70647C-2142-49BD-86CE-ED609DF61204}" type="datetimeFigureOut">
              <a:rPr lang="ko-KR" altLang="en-US" smtClean="0"/>
              <a:t>2020-11-11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46AFA7-4971-4E87-AA3D-540E429FAD8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3197948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ADFE15-6179-4579-ADBF-D18E81C13FE2}" type="datetimeFigureOut">
              <a:rPr lang="ko-KR" altLang="en-US" smtClean="0"/>
              <a:t>2020-11-11</a:t>
            </a:fld>
            <a:endParaRPr lang="ko-KR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CCC151-D09E-4313-86BF-DE81850A7CA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5831773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CCC151-D09E-4313-86BF-DE81850A7CA1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876055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CCC151-D09E-4313-86BF-DE81850A7CA1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634865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CCC151-D09E-4313-86BF-DE81850A7CA1}" type="slidenum">
              <a:rPr lang="ko-KR" altLang="en-US" smtClean="0"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43733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CCC151-D09E-4313-86BF-DE81850A7CA1}" type="slidenum">
              <a:rPr lang="ko-KR" altLang="en-US" smtClean="0"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051162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2" name="Group 131"/>
          <p:cNvGrpSpPr/>
          <p:nvPr userDrawn="1"/>
        </p:nvGrpSpPr>
        <p:grpSpPr>
          <a:xfrm>
            <a:off x="3293503" y="411510"/>
            <a:ext cx="2556993" cy="2699230"/>
            <a:chOff x="787805" y="339502"/>
            <a:chExt cx="4175262" cy="4407517"/>
          </a:xfrm>
        </p:grpSpPr>
        <p:sp>
          <p:nvSpPr>
            <p:cNvPr id="133" name="Oval 132"/>
            <p:cNvSpPr/>
            <p:nvPr/>
          </p:nvSpPr>
          <p:spPr>
            <a:xfrm>
              <a:off x="787805" y="339502"/>
              <a:ext cx="4175262" cy="417526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grpSp>
          <p:nvGrpSpPr>
            <p:cNvPr id="134" name="Group 133"/>
            <p:cNvGrpSpPr/>
            <p:nvPr/>
          </p:nvGrpSpPr>
          <p:grpSpPr>
            <a:xfrm>
              <a:off x="1129436" y="1046675"/>
              <a:ext cx="3492000" cy="3700344"/>
              <a:chOff x="5304922" y="1037184"/>
              <a:chExt cx="3492000" cy="3700344"/>
            </a:xfrm>
          </p:grpSpPr>
          <p:grpSp>
            <p:nvGrpSpPr>
              <p:cNvPr id="135" name="Group 134"/>
              <p:cNvGrpSpPr/>
              <p:nvPr/>
            </p:nvGrpSpPr>
            <p:grpSpPr>
              <a:xfrm>
                <a:off x="5304922" y="3743716"/>
                <a:ext cx="3492000" cy="437610"/>
                <a:chOff x="1709238" y="4209096"/>
                <a:chExt cx="3492000" cy="437610"/>
              </a:xfrm>
            </p:grpSpPr>
            <p:sp>
              <p:nvSpPr>
                <p:cNvPr id="161" name="Rectangle 160"/>
                <p:cNvSpPr/>
                <p:nvPr/>
              </p:nvSpPr>
              <p:spPr>
                <a:xfrm>
                  <a:off x="1709238" y="4214706"/>
                  <a:ext cx="3492000" cy="432000"/>
                </a:xfrm>
                <a:prstGeom prst="rect">
                  <a:avLst/>
                </a:prstGeom>
                <a:solidFill>
                  <a:schemeClr val="accent1"/>
                </a:solidFill>
                <a:ln w="571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grpSp>
              <p:nvGrpSpPr>
                <p:cNvPr id="162" name="Group 161"/>
                <p:cNvGrpSpPr/>
                <p:nvPr/>
              </p:nvGrpSpPr>
              <p:grpSpPr>
                <a:xfrm>
                  <a:off x="2078720" y="4209096"/>
                  <a:ext cx="469833" cy="432000"/>
                  <a:chOff x="2078720" y="4209096"/>
                  <a:chExt cx="469833" cy="432000"/>
                </a:xfrm>
              </p:grpSpPr>
              <p:sp>
                <p:nvSpPr>
                  <p:cNvPr id="170" name="Rectangle 169"/>
                  <p:cNvSpPr/>
                  <p:nvPr/>
                </p:nvSpPr>
                <p:spPr>
                  <a:xfrm>
                    <a:off x="2078720" y="4209096"/>
                    <a:ext cx="54000" cy="4320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171" name="Rectangle 170"/>
                  <p:cNvSpPr/>
                  <p:nvPr/>
                </p:nvSpPr>
                <p:spPr>
                  <a:xfrm>
                    <a:off x="2217331" y="4209096"/>
                    <a:ext cx="54000" cy="4320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172" name="Rectangle 171"/>
                  <p:cNvSpPr/>
                  <p:nvPr/>
                </p:nvSpPr>
                <p:spPr>
                  <a:xfrm>
                    <a:off x="2355942" y="4209096"/>
                    <a:ext cx="54000" cy="4320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173" name="Rectangle 172"/>
                  <p:cNvSpPr/>
                  <p:nvPr/>
                </p:nvSpPr>
                <p:spPr>
                  <a:xfrm>
                    <a:off x="2494553" y="4209096"/>
                    <a:ext cx="54000" cy="4320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/>
                  </a:p>
                </p:txBody>
              </p:sp>
            </p:grpSp>
            <p:grpSp>
              <p:nvGrpSpPr>
                <p:cNvPr id="163" name="Group 162"/>
                <p:cNvGrpSpPr/>
                <p:nvPr/>
              </p:nvGrpSpPr>
              <p:grpSpPr>
                <a:xfrm>
                  <a:off x="4098293" y="4384000"/>
                  <a:ext cx="900965" cy="82800"/>
                  <a:chOff x="4098293" y="4384000"/>
                  <a:chExt cx="900965" cy="82800"/>
                </a:xfrm>
              </p:grpSpPr>
              <p:sp>
                <p:nvSpPr>
                  <p:cNvPr id="164" name="Rectangle 163"/>
                  <p:cNvSpPr/>
                  <p:nvPr/>
                </p:nvSpPr>
                <p:spPr>
                  <a:xfrm>
                    <a:off x="4098293" y="4384000"/>
                    <a:ext cx="90000" cy="828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165" name="Rectangle 164"/>
                  <p:cNvSpPr/>
                  <p:nvPr/>
                </p:nvSpPr>
                <p:spPr>
                  <a:xfrm>
                    <a:off x="4260486" y="4384000"/>
                    <a:ext cx="90000" cy="828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166" name="Rectangle 165"/>
                  <p:cNvSpPr/>
                  <p:nvPr/>
                </p:nvSpPr>
                <p:spPr>
                  <a:xfrm>
                    <a:off x="4422679" y="4384000"/>
                    <a:ext cx="90000" cy="828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167" name="Rectangle 166"/>
                  <p:cNvSpPr/>
                  <p:nvPr/>
                </p:nvSpPr>
                <p:spPr>
                  <a:xfrm>
                    <a:off x="4584872" y="4384000"/>
                    <a:ext cx="90000" cy="828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168" name="Rectangle 167"/>
                  <p:cNvSpPr/>
                  <p:nvPr/>
                </p:nvSpPr>
                <p:spPr>
                  <a:xfrm>
                    <a:off x="4747065" y="4384000"/>
                    <a:ext cx="90000" cy="828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169" name="Rectangle 168"/>
                  <p:cNvSpPr/>
                  <p:nvPr/>
                </p:nvSpPr>
                <p:spPr>
                  <a:xfrm>
                    <a:off x="4909258" y="4384000"/>
                    <a:ext cx="90000" cy="828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/>
                  </a:p>
                </p:txBody>
              </p:sp>
            </p:grpSp>
          </p:grpSp>
          <p:grpSp>
            <p:nvGrpSpPr>
              <p:cNvPr id="136" name="Group 135"/>
              <p:cNvGrpSpPr/>
              <p:nvPr/>
            </p:nvGrpSpPr>
            <p:grpSpPr>
              <a:xfrm flipH="1">
                <a:off x="5304922" y="4299918"/>
                <a:ext cx="3492000" cy="437610"/>
                <a:chOff x="1709238" y="4209096"/>
                <a:chExt cx="3492000" cy="437610"/>
              </a:xfrm>
            </p:grpSpPr>
            <p:sp>
              <p:nvSpPr>
                <p:cNvPr id="148" name="Rectangle 147"/>
                <p:cNvSpPr/>
                <p:nvPr/>
              </p:nvSpPr>
              <p:spPr>
                <a:xfrm>
                  <a:off x="1709238" y="4214706"/>
                  <a:ext cx="3492000" cy="432000"/>
                </a:xfrm>
                <a:prstGeom prst="rect">
                  <a:avLst/>
                </a:prstGeom>
                <a:solidFill>
                  <a:schemeClr val="accent2"/>
                </a:solidFill>
                <a:ln w="571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grpSp>
              <p:nvGrpSpPr>
                <p:cNvPr id="149" name="Group 148"/>
                <p:cNvGrpSpPr/>
                <p:nvPr/>
              </p:nvGrpSpPr>
              <p:grpSpPr>
                <a:xfrm>
                  <a:off x="2078720" y="4209096"/>
                  <a:ext cx="469833" cy="432000"/>
                  <a:chOff x="2078720" y="4209096"/>
                  <a:chExt cx="469833" cy="432000"/>
                </a:xfrm>
              </p:grpSpPr>
              <p:sp>
                <p:nvSpPr>
                  <p:cNvPr id="157" name="Rectangle 156"/>
                  <p:cNvSpPr/>
                  <p:nvPr/>
                </p:nvSpPr>
                <p:spPr>
                  <a:xfrm>
                    <a:off x="2078720" y="4209096"/>
                    <a:ext cx="54000" cy="4320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158" name="Rectangle 157"/>
                  <p:cNvSpPr/>
                  <p:nvPr/>
                </p:nvSpPr>
                <p:spPr>
                  <a:xfrm>
                    <a:off x="2217331" y="4209096"/>
                    <a:ext cx="54000" cy="4320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159" name="Rectangle 158"/>
                  <p:cNvSpPr/>
                  <p:nvPr/>
                </p:nvSpPr>
                <p:spPr>
                  <a:xfrm>
                    <a:off x="2355942" y="4209096"/>
                    <a:ext cx="54000" cy="4320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160" name="Rectangle 159"/>
                  <p:cNvSpPr/>
                  <p:nvPr/>
                </p:nvSpPr>
                <p:spPr>
                  <a:xfrm>
                    <a:off x="2494553" y="4209096"/>
                    <a:ext cx="54000" cy="4320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/>
                  </a:p>
                </p:txBody>
              </p:sp>
            </p:grpSp>
            <p:grpSp>
              <p:nvGrpSpPr>
                <p:cNvPr id="150" name="Group 149"/>
                <p:cNvGrpSpPr/>
                <p:nvPr/>
              </p:nvGrpSpPr>
              <p:grpSpPr>
                <a:xfrm>
                  <a:off x="4098293" y="4384000"/>
                  <a:ext cx="900965" cy="82800"/>
                  <a:chOff x="4098293" y="4384000"/>
                  <a:chExt cx="900965" cy="82800"/>
                </a:xfrm>
              </p:grpSpPr>
              <p:sp>
                <p:nvSpPr>
                  <p:cNvPr id="151" name="Rectangle 150"/>
                  <p:cNvSpPr/>
                  <p:nvPr/>
                </p:nvSpPr>
                <p:spPr>
                  <a:xfrm>
                    <a:off x="4098293" y="4384000"/>
                    <a:ext cx="90000" cy="828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152" name="Rectangle 151"/>
                  <p:cNvSpPr/>
                  <p:nvPr/>
                </p:nvSpPr>
                <p:spPr>
                  <a:xfrm>
                    <a:off x="4260486" y="4384000"/>
                    <a:ext cx="90000" cy="828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153" name="Rectangle 152"/>
                  <p:cNvSpPr/>
                  <p:nvPr/>
                </p:nvSpPr>
                <p:spPr>
                  <a:xfrm>
                    <a:off x="4422679" y="4384000"/>
                    <a:ext cx="90000" cy="828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154" name="Rectangle 153"/>
                  <p:cNvSpPr/>
                  <p:nvPr/>
                </p:nvSpPr>
                <p:spPr>
                  <a:xfrm>
                    <a:off x="4584872" y="4384000"/>
                    <a:ext cx="90000" cy="828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155" name="Rectangle 154"/>
                  <p:cNvSpPr/>
                  <p:nvPr/>
                </p:nvSpPr>
                <p:spPr>
                  <a:xfrm>
                    <a:off x="4747065" y="4384000"/>
                    <a:ext cx="90000" cy="828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156" name="Rectangle 155"/>
                  <p:cNvSpPr/>
                  <p:nvPr/>
                </p:nvSpPr>
                <p:spPr>
                  <a:xfrm>
                    <a:off x="4909258" y="4384000"/>
                    <a:ext cx="90000" cy="828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/>
                  </a:p>
                </p:txBody>
              </p:sp>
            </p:grpSp>
          </p:grpSp>
          <p:grpSp>
            <p:nvGrpSpPr>
              <p:cNvPr id="137" name="Group 136"/>
              <p:cNvGrpSpPr/>
              <p:nvPr/>
            </p:nvGrpSpPr>
            <p:grpSpPr>
              <a:xfrm>
                <a:off x="6272654" y="1875857"/>
                <a:ext cx="720080" cy="720080"/>
                <a:chOff x="6272654" y="1875857"/>
                <a:chExt cx="720080" cy="720080"/>
              </a:xfrm>
            </p:grpSpPr>
            <p:sp>
              <p:nvSpPr>
                <p:cNvPr id="146" name="Rectangle 145"/>
                <p:cNvSpPr/>
                <p:nvPr/>
              </p:nvSpPr>
              <p:spPr>
                <a:xfrm>
                  <a:off x="6272654" y="1875857"/>
                  <a:ext cx="720080" cy="720080"/>
                </a:xfrm>
                <a:prstGeom prst="rect">
                  <a:avLst/>
                </a:prstGeom>
                <a:solidFill>
                  <a:schemeClr val="accent1"/>
                </a:solidFill>
                <a:ln w="571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47" name="Parallelogram 5"/>
                <p:cNvSpPr>
                  <a:spLocks/>
                </p:cNvSpPr>
                <p:nvPr/>
              </p:nvSpPr>
              <p:spPr>
                <a:xfrm>
                  <a:off x="6391715" y="1978487"/>
                  <a:ext cx="481958" cy="4819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8270" h="868857">
                      <a:moveTo>
                        <a:pt x="424135" y="189887"/>
                      </a:moveTo>
                      <a:lnTo>
                        <a:pt x="297766" y="526729"/>
                      </a:lnTo>
                      <a:lnTo>
                        <a:pt x="550505" y="526729"/>
                      </a:lnTo>
                      <a:close/>
                      <a:moveTo>
                        <a:pt x="325960" y="0"/>
                      </a:moveTo>
                      <a:lnTo>
                        <a:pt x="352897" y="0"/>
                      </a:lnTo>
                      <a:lnTo>
                        <a:pt x="495373" y="0"/>
                      </a:lnTo>
                      <a:lnTo>
                        <a:pt x="522310" y="0"/>
                      </a:lnTo>
                      <a:lnTo>
                        <a:pt x="848270" y="868857"/>
                      </a:lnTo>
                      <a:lnTo>
                        <a:pt x="678857" y="868857"/>
                      </a:lnTo>
                      <a:lnTo>
                        <a:pt x="604960" y="671883"/>
                      </a:lnTo>
                      <a:lnTo>
                        <a:pt x="243310" y="671883"/>
                      </a:lnTo>
                      <a:lnTo>
                        <a:pt x="169413" y="868857"/>
                      </a:lnTo>
                      <a:lnTo>
                        <a:pt x="0" y="868857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</p:grpSp>
          <p:grpSp>
            <p:nvGrpSpPr>
              <p:cNvPr id="138" name="Group 137"/>
              <p:cNvGrpSpPr/>
              <p:nvPr/>
            </p:nvGrpSpPr>
            <p:grpSpPr>
              <a:xfrm>
                <a:off x="7109110" y="1875857"/>
                <a:ext cx="720080" cy="720080"/>
                <a:chOff x="7109110" y="1875857"/>
                <a:chExt cx="720080" cy="720080"/>
              </a:xfrm>
            </p:grpSpPr>
            <p:sp>
              <p:nvSpPr>
                <p:cNvPr id="144" name="Rectangle 143"/>
                <p:cNvSpPr/>
                <p:nvPr/>
              </p:nvSpPr>
              <p:spPr>
                <a:xfrm>
                  <a:off x="7109110" y="1875857"/>
                  <a:ext cx="720080" cy="720080"/>
                </a:xfrm>
                <a:prstGeom prst="rect">
                  <a:avLst/>
                </a:prstGeom>
                <a:solidFill>
                  <a:schemeClr val="accent2"/>
                </a:solidFill>
                <a:ln w="571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45" name="Rectangle 9"/>
                <p:cNvSpPr>
                  <a:spLocks noChangeAspect="1"/>
                </p:cNvSpPr>
                <p:nvPr/>
              </p:nvSpPr>
              <p:spPr>
                <a:xfrm>
                  <a:off x="7267746" y="1994945"/>
                  <a:ext cx="402809" cy="481904"/>
                </a:xfrm>
                <a:custGeom>
                  <a:avLst/>
                  <a:gdLst>
                    <a:gd name="connsiteX0" fmla="*/ 174101 w 728932"/>
                    <a:gd name="connsiteY0" fmla="*/ 488630 h 872065"/>
                    <a:gd name="connsiteX1" fmla="*/ 174101 w 728932"/>
                    <a:gd name="connsiteY1" fmla="*/ 728663 h 872065"/>
                    <a:gd name="connsiteX2" fmla="*/ 442406 w 728932"/>
                    <a:gd name="connsiteY2" fmla="*/ 728663 h 872065"/>
                    <a:gd name="connsiteX3" fmla="*/ 547956 w 728932"/>
                    <a:gd name="connsiteY3" fmla="*/ 612454 h 872065"/>
                    <a:gd name="connsiteX4" fmla="*/ 431276 w 728932"/>
                    <a:gd name="connsiteY4" fmla="*/ 493391 h 872065"/>
                    <a:gd name="connsiteX5" fmla="*/ 431276 w 728932"/>
                    <a:gd name="connsiteY5" fmla="*/ 488630 h 872065"/>
                    <a:gd name="connsiteX6" fmla="*/ 174101 w 728932"/>
                    <a:gd name="connsiteY6" fmla="*/ 488630 h 872065"/>
                    <a:gd name="connsiteX7" fmla="*/ 174101 w 728932"/>
                    <a:gd name="connsiteY7" fmla="*/ 140965 h 872065"/>
                    <a:gd name="connsiteX8" fmla="*/ 174101 w 728932"/>
                    <a:gd name="connsiteY8" fmla="*/ 347665 h 872065"/>
                    <a:gd name="connsiteX9" fmla="*/ 431276 w 728932"/>
                    <a:gd name="connsiteY9" fmla="*/ 347665 h 872065"/>
                    <a:gd name="connsiteX10" fmla="*/ 431276 w 728932"/>
                    <a:gd name="connsiteY10" fmla="*/ 345754 h 872065"/>
                    <a:gd name="connsiteX11" fmla="*/ 517000 w 728932"/>
                    <a:gd name="connsiteY11" fmla="*/ 243359 h 872065"/>
                    <a:gd name="connsiteX12" fmla="*/ 433656 w 728932"/>
                    <a:gd name="connsiteY12" fmla="*/ 148109 h 872065"/>
                    <a:gd name="connsiteX13" fmla="*/ 174101 w 728932"/>
                    <a:gd name="connsiteY13" fmla="*/ 140965 h 872065"/>
                    <a:gd name="connsiteX14" fmla="*/ 0 w 728932"/>
                    <a:gd name="connsiteY14" fmla="*/ 0 h 872065"/>
                    <a:gd name="connsiteX15" fmla="*/ 127816 w 728932"/>
                    <a:gd name="connsiteY15" fmla="*/ 0 h 872065"/>
                    <a:gd name="connsiteX16" fmla="*/ 174101 w 728932"/>
                    <a:gd name="connsiteY16" fmla="*/ 0 h 872065"/>
                    <a:gd name="connsiteX17" fmla="*/ 447945 w 728932"/>
                    <a:gd name="connsiteY17" fmla="*/ 0 h 872065"/>
                    <a:gd name="connsiteX18" fmla="*/ 447945 w 728932"/>
                    <a:gd name="connsiteY18" fmla="*/ 1732 h 872065"/>
                    <a:gd name="connsiteX19" fmla="*/ 683688 w 728932"/>
                    <a:gd name="connsiteY19" fmla="*/ 179066 h 872065"/>
                    <a:gd name="connsiteX20" fmla="*/ 559863 w 728932"/>
                    <a:gd name="connsiteY20" fmla="*/ 407666 h 872065"/>
                    <a:gd name="connsiteX21" fmla="*/ 728932 w 728932"/>
                    <a:gd name="connsiteY21" fmla="*/ 633885 h 872065"/>
                    <a:gd name="connsiteX22" fmla="*/ 433657 w 728932"/>
                    <a:gd name="connsiteY22" fmla="*/ 872010 h 872065"/>
                    <a:gd name="connsiteX23" fmla="*/ 433776 w 728932"/>
                    <a:gd name="connsiteY23" fmla="*/ 869628 h 872065"/>
                    <a:gd name="connsiteX24" fmla="*/ 174101 w 728932"/>
                    <a:gd name="connsiteY24" fmla="*/ 869628 h 872065"/>
                    <a:gd name="connsiteX25" fmla="*/ 127816 w 728932"/>
                    <a:gd name="connsiteY25" fmla="*/ 869628 h 872065"/>
                    <a:gd name="connsiteX26" fmla="*/ 0 w 728932"/>
                    <a:gd name="connsiteY26" fmla="*/ 869628 h 872065"/>
                    <a:gd name="connsiteX27" fmla="*/ 0 w 728932"/>
                    <a:gd name="connsiteY27" fmla="*/ 0 h 872065"/>
                    <a:gd name="connsiteX0" fmla="*/ 174101 w 728932"/>
                    <a:gd name="connsiteY0" fmla="*/ 488630 h 872065"/>
                    <a:gd name="connsiteX1" fmla="*/ 174101 w 728932"/>
                    <a:gd name="connsiteY1" fmla="*/ 728663 h 872065"/>
                    <a:gd name="connsiteX2" fmla="*/ 442406 w 728932"/>
                    <a:gd name="connsiteY2" fmla="*/ 728663 h 872065"/>
                    <a:gd name="connsiteX3" fmla="*/ 547956 w 728932"/>
                    <a:gd name="connsiteY3" fmla="*/ 612454 h 872065"/>
                    <a:gd name="connsiteX4" fmla="*/ 431276 w 728932"/>
                    <a:gd name="connsiteY4" fmla="*/ 493391 h 872065"/>
                    <a:gd name="connsiteX5" fmla="*/ 431276 w 728932"/>
                    <a:gd name="connsiteY5" fmla="*/ 488630 h 872065"/>
                    <a:gd name="connsiteX6" fmla="*/ 174101 w 728932"/>
                    <a:gd name="connsiteY6" fmla="*/ 488630 h 872065"/>
                    <a:gd name="connsiteX7" fmla="*/ 174101 w 728932"/>
                    <a:gd name="connsiteY7" fmla="*/ 140965 h 872065"/>
                    <a:gd name="connsiteX8" fmla="*/ 174101 w 728932"/>
                    <a:gd name="connsiteY8" fmla="*/ 347665 h 872065"/>
                    <a:gd name="connsiteX9" fmla="*/ 431276 w 728932"/>
                    <a:gd name="connsiteY9" fmla="*/ 347665 h 872065"/>
                    <a:gd name="connsiteX10" fmla="*/ 431276 w 728932"/>
                    <a:gd name="connsiteY10" fmla="*/ 345754 h 872065"/>
                    <a:gd name="connsiteX11" fmla="*/ 517000 w 728932"/>
                    <a:gd name="connsiteY11" fmla="*/ 243359 h 872065"/>
                    <a:gd name="connsiteX12" fmla="*/ 433656 w 728932"/>
                    <a:gd name="connsiteY12" fmla="*/ 148109 h 872065"/>
                    <a:gd name="connsiteX13" fmla="*/ 174101 w 728932"/>
                    <a:gd name="connsiteY13" fmla="*/ 140965 h 872065"/>
                    <a:gd name="connsiteX14" fmla="*/ 0 w 728932"/>
                    <a:gd name="connsiteY14" fmla="*/ 0 h 872065"/>
                    <a:gd name="connsiteX15" fmla="*/ 127816 w 728932"/>
                    <a:gd name="connsiteY15" fmla="*/ 0 h 872065"/>
                    <a:gd name="connsiteX16" fmla="*/ 174101 w 728932"/>
                    <a:gd name="connsiteY16" fmla="*/ 0 h 872065"/>
                    <a:gd name="connsiteX17" fmla="*/ 447945 w 728932"/>
                    <a:gd name="connsiteY17" fmla="*/ 0 h 872065"/>
                    <a:gd name="connsiteX18" fmla="*/ 447945 w 728932"/>
                    <a:gd name="connsiteY18" fmla="*/ 1732 h 872065"/>
                    <a:gd name="connsiteX19" fmla="*/ 683688 w 728932"/>
                    <a:gd name="connsiteY19" fmla="*/ 179066 h 872065"/>
                    <a:gd name="connsiteX20" fmla="*/ 559863 w 728932"/>
                    <a:gd name="connsiteY20" fmla="*/ 407666 h 872065"/>
                    <a:gd name="connsiteX21" fmla="*/ 728932 w 728932"/>
                    <a:gd name="connsiteY21" fmla="*/ 633885 h 872065"/>
                    <a:gd name="connsiteX22" fmla="*/ 433657 w 728932"/>
                    <a:gd name="connsiteY22" fmla="*/ 872010 h 872065"/>
                    <a:gd name="connsiteX23" fmla="*/ 433776 w 728932"/>
                    <a:gd name="connsiteY23" fmla="*/ 869628 h 872065"/>
                    <a:gd name="connsiteX24" fmla="*/ 174101 w 728932"/>
                    <a:gd name="connsiteY24" fmla="*/ 869628 h 872065"/>
                    <a:gd name="connsiteX25" fmla="*/ 127816 w 728932"/>
                    <a:gd name="connsiteY25" fmla="*/ 869628 h 872065"/>
                    <a:gd name="connsiteX26" fmla="*/ 0 w 728932"/>
                    <a:gd name="connsiteY26" fmla="*/ 869628 h 872065"/>
                    <a:gd name="connsiteX27" fmla="*/ 0 w 728932"/>
                    <a:gd name="connsiteY27" fmla="*/ 0 h 872065"/>
                    <a:gd name="connsiteX0" fmla="*/ 174101 w 728932"/>
                    <a:gd name="connsiteY0" fmla="*/ 488630 h 872065"/>
                    <a:gd name="connsiteX1" fmla="*/ 174101 w 728932"/>
                    <a:gd name="connsiteY1" fmla="*/ 728663 h 872065"/>
                    <a:gd name="connsiteX2" fmla="*/ 442406 w 728932"/>
                    <a:gd name="connsiteY2" fmla="*/ 728663 h 872065"/>
                    <a:gd name="connsiteX3" fmla="*/ 547956 w 728932"/>
                    <a:gd name="connsiteY3" fmla="*/ 612454 h 872065"/>
                    <a:gd name="connsiteX4" fmla="*/ 431276 w 728932"/>
                    <a:gd name="connsiteY4" fmla="*/ 493391 h 872065"/>
                    <a:gd name="connsiteX5" fmla="*/ 431276 w 728932"/>
                    <a:gd name="connsiteY5" fmla="*/ 488630 h 872065"/>
                    <a:gd name="connsiteX6" fmla="*/ 174101 w 728932"/>
                    <a:gd name="connsiteY6" fmla="*/ 488630 h 872065"/>
                    <a:gd name="connsiteX7" fmla="*/ 174101 w 728932"/>
                    <a:gd name="connsiteY7" fmla="*/ 140965 h 872065"/>
                    <a:gd name="connsiteX8" fmla="*/ 174101 w 728932"/>
                    <a:gd name="connsiteY8" fmla="*/ 347665 h 872065"/>
                    <a:gd name="connsiteX9" fmla="*/ 431276 w 728932"/>
                    <a:gd name="connsiteY9" fmla="*/ 347665 h 872065"/>
                    <a:gd name="connsiteX10" fmla="*/ 431276 w 728932"/>
                    <a:gd name="connsiteY10" fmla="*/ 345754 h 872065"/>
                    <a:gd name="connsiteX11" fmla="*/ 517000 w 728932"/>
                    <a:gd name="connsiteY11" fmla="*/ 243359 h 872065"/>
                    <a:gd name="connsiteX12" fmla="*/ 433656 w 728932"/>
                    <a:gd name="connsiteY12" fmla="*/ 148109 h 872065"/>
                    <a:gd name="connsiteX13" fmla="*/ 174101 w 728932"/>
                    <a:gd name="connsiteY13" fmla="*/ 140965 h 872065"/>
                    <a:gd name="connsiteX14" fmla="*/ 0 w 728932"/>
                    <a:gd name="connsiteY14" fmla="*/ 0 h 872065"/>
                    <a:gd name="connsiteX15" fmla="*/ 127816 w 728932"/>
                    <a:gd name="connsiteY15" fmla="*/ 0 h 872065"/>
                    <a:gd name="connsiteX16" fmla="*/ 174101 w 728932"/>
                    <a:gd name="connsiteY16" fmla="*/ 0 h 872065"/>
                    <a:gd name="connsiteX17" fmla="*/ 447945 w 728932"/>
                    <a:gd name="connsiteY17" fmla="*/ 0 h 872065"/>
                    <a:gd name="connsiteX18" fmla="*/ 447945 w 728932"/>
                    <a:gd name="connsiteY18" fmla="*/ 1732 h 872065"/>
                    <a:gd name="connsiteX19" fmla="*/ 683688 w 728932"/>
                    <a:gd name="connsiteY19" fmla="*/ 179066 h 872065"/>
                    <a:gd name="connsiteX20" fmla="*/ 559863 w 728932"/>
                    <a:gd name="connsiteY20" fmla="*/ 407666 h 872065"/>
                    <a:gd name="connsiteX21" fmla="*/ 728932 w 728932"/>
                    <a:gd name="connsiteY21" fmla="*/ 633885 h 872065"/>
                    <a:gd name="connsiteX22" fmla="*/ 433657 w 728932"/>
                    <a:gd name="connsiteY22" fmla="*/ 872010 h 872065"/>
                    <a:gd name="connsiteX23" fmla="*/ 433776 w 728932"/>
                    <a:gd name="connsiteY23" fmla="*/ 869628 h 872065"/>
                    <a:gd name="connsiteX24" fmla="*/ 174101 w 728932"/>
                    <a:gd name="connsiteY24" fmla="*/ 869628 h 872065"/>
                    <a:gd name="connsiteX25" fmla="*/ 127816 w 728932"/>
                    <a:gd name="connsiteY25" fmla="*/ 869628 h 872065"/>
                    <a:gd name="connsiteX26" fmla="*/ 0 w 728932"/>
                    <a:gd name="connsiteY26" fmla="*/ 869628 h 872065"/>
                    <a:gd name="connsiteX27" fmla="*/ 0 w 728932"/>
                    <a:gd name="connsiteY27" fmla="*/ 0 h 872065"/>
                    <a:gd name="connsiteX0" fmla="*/ 174101 w 728932"/>
                    <a:gd name="connsiteY0" fmla="*/ 488630 h 872065"/>
                    <a:gd name="connsiteX1" fmla="*/ 174101 w 728932"/>
                    <a:gd name="connsiteY1" fmla="*/ 728663 h 872065"/>
                    <a:gd name="connsiteX2" fmla="*/ 442406 w 728932"/>
                    <a:gd name="connsiteY2" fmla="*/ 728663 h 872065"/>
                    <a:gd name="connsiteX3" fmla="*/ 547956 w 728932"/>
                    <a:gd name="connsiteY3" fmla="*/ 612454 h 872065"/>
                    <a:gd name="connsiteX4" fmla="*/ 431276 w 728932"/>
                    <a:gd name="connsiteY4" fmla="*/ 493391 h 872065"/>
                    <a:gd name="connsiteX5" fmla="*/ 174101 w 728932"/>
                    <a:gd name="connsiteY5" fmla="*/ 488630 h 872065"/>
                    <a:gd name="connsiteX6" fmla="*/ 174101 w 728932"/>
                    <a:gd name="connsiteY6" fmla="*/ 140965 h 872065"/>
                    <a:gd name="connsiteX7" fmla="*/ 174101 w 728932"/>
                    <a:gd name="connsiteY7" fmla="*/ 347665 h 872065"/>
                    <a:gd name="connsiteX8" fmla="*/ 431276 w 728932"/>
                    <a:gd name="connsiteY8" fmla="*/ 347665 h 872065"/>
                    <a:gd name="connsiteX9" fmla="*/ 431276 w 728932"/>
                    <a:gd name="connsiteY9" fmla="*/ 345754 h 872065"/>
                    <a:gd name="connsiteX10" fmla="*/ 517000 w 728932"/>
                    <a:gd name="connsiteY10" fmla="*/ 243359 h 872065"/>
                    <a:gd name="connsiteX11" fmla="*/ 433656 w 728932"/>
                    <a:gd name="connsiteY11" fmla="*/ 148109 h 872065"/>
                    <a:gd name="connsiteX12" fmla="*/ 174101 w 728932"/>
                    <a:gd name="connsiteY12" fmla="*/ 140965 h 872065"/>
                    <a:gd name="connsiteX13" fmla="*/ 0 w 728932"/>
                    <a:gd name="connsiteY13" fmla="*/ 0 h 872065"/>
                    <a:gd name="connsiteX14" fmla="*/ 127816 w 728932"/>
                    <a:gd name="connsiteY14" fmla="*/ 0 h 872065"/>
                    <a:gd name="connsiteX15" fmla="*/ 174101 w 728932"/>
                    <a:gd name="connsiteY15" fmla="*/ 0 h 872065"/>
                    <a:gd name="connsiteX16" fmla="*/ 447945 w 728932"/>
                    <a:gd name="connsiteY16" fmla="*/ 0 h 872065"/>
                    <a:gd name="connsiteX17" fmla="*/ 447945 w 728932"/>
                    <a:gd name="connsiteY17" fmla="*/ 1732 h 872065"/>
                    <a:gd name="connsiteX18" fmla="*/ 683688 w 728932"/>
                    <a:gd name="connsiteY18" fmla="*/ 179066 h 872065"/>
                    <a:gd name="connsiteX19" fmla="*/ 559863 w 728932"/>
                    <a:gd name="connsiteY19" fmla="*/ 407666 h 872065"/>
                    <a:gd name="connsiteX20" fmla="*/ 728932 w 728932"/>
                    <a:gd name="connsiteY20" fmla="*/ 633885 h 872065"/>
                    <a:gd name="connsiteX21" fmla="*/ 433657 w 728932"/>
                    <a:gd name="connsiteY21" fmla="*/ 872010 h 872065"/>
                    <a:gd name="connsiteX22" fmla="*/ 433776 w 728932"/>
                    <a:gd name="connsiteY22" fmla="*/ 869628 h 872065"/>
                    <a:gd name="connsiteX23" fmla="*/ 174101 w 728932"/>
                    <a:gd name="connsiteY23" fmla="*/ 869628 h 872065"/>
                    <a:gd name="connsiteX24" fmla="*/ 127816 w 728932"/>
                    <a:gd name="connsiteY24" fmla="*/ 869628 h 872065"/>
                    <a:gd name="connsiteX25" fmla="*/ 0 w 728932"/>
                    <a:gd name="connsiteY25" fmla="*/ 869628 h 872065"/>
                    <a:gd name="connsiteX26" fmla="*/ 0 w 728932"/>
                    <a:gd name="connsiteY26" fmla="*/ 0 h 8720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</a:cxnLst>
                  <a:rect l="l" t="t" r="r" b="b"/>
                  <a:pathLst>
                    <a:path w="728932" h="872065">
                      <a:moveTo>
                        <a:pt x="174101" y="488630"/>
                      </a:moveTo>
                      <a:lnTo>
                        <a:pt x="174101" y="728663"/>
                      </a:lnTo>
                      <a:lnTo>
                        <a:pt x="442406" y="728663"/>
                      </a:lnTo>
                      <a:cubicBezTo>
                        <a:pt x="511257" y="715167"/>
                        <a:pt x="549532" y="684907"/>
                        <a:pt x="547956" y="612454"/>
                      </a:cubicBezTo>
                      <a:cubicBezTo>
                        <a:pt x="543194" y="552923"/>
                        <a:pt x="538432" y="510060"/>
                        <a:pt x="431276" y="493391"/>
                      </a:cubicBezTo>
                      <a:lnTo>
                        <a:pt x="174101" y="488630"/>
                      </a:lnTo>
                      <a:close/>
                      <a:moveTo>
                        <a:pt x="174101" y="140965"/>
                      </a:moveTo>
                      <a:lnTo>
                        <a:pt x="174101" y="347665"/>
                      </a:lnTo>
                      <a:lnTo>
                        <a:pt x="431276" y="347665"/>
                      </a:lnTo>
                      <a:lnTo>
                        <a:pt x="431276" y="345754"/>
                      </a:lnTo>
                      <a:cubicBezTo>
                        <a:pt x="474139" y="322735"/>
                        <a:pt x="514619" y="311622"/>
                        <a:pt x="517000" y="243359"/>
                      </a:cubicBezTo>
                      <a:cubicBezTo>
                        <a:pt x="517000" y="202878"/>
                        <a:pt x="502713" y="157634"/>
                        <a:pt x="433656" y="148109"/>
                      </a:cubicBezTo>
                      <a:cubicBezTo>
                        <a:pt x="366981" y="140568"/>
                        <a:pt x="274510" y="141043"/>
                        <a:pt x="174101" y="140965"/>
                      </a:cubicBezTo>
                      <a:close/>
                      <a:moveTo>
                        <a:pt x="0" y="0"/>
                      </a:moveTo>
                      <a:lnTo>
                        <a:pt x="127816" y="0"/>
                      </a:lnTo>
                      <a:lnTo>
                        <a:pt x="174101" y="0"/>
                      </a:lnTo>
                      <a:lnTo>
                        <a:pt x="447945" y="0"/>
                      </a:lnTo>
                      <a:lnTo>
                        <a:pt x="447945" y="1732"/>
                      </a:lnTo>
                      <a:cubicBezTo>
                        <a:pt x="634795" y="8775"/>
                        <a:pt x="679801" y="148746"/>
                        <a:pt x="683688" y="179066"/>
                      </a:cubicBezTo>
                      <a:cubicBezTo>
                        <a:pt x="689245" y="333848"/>
                        <a:pt x="620981" y="374328"/>
                        <a:pt x="559863" y="407666"/>
                      </a:cubicBezTo>
                      <a:cubicBezTo>
                        <a:pt x="663844" y="433066"/>
                        <a:pt x="727345" y="515617"/>
                        <a:pt x="728932" y="633885"/>
                      </a:cubicBezTo>
                      <a:cubicBezTo>
                        <a:pt x="720200" y="800572"/>
                        <a:pt x="594788" y="874392"/>
                        <a:pt x="433657" y="872010"/>
                      </a:cubicBezTo>
                      <a:cubicBezTo>
                        <a:pt x="433697" y="871216"/>
                        <a:pt x="433736" y="870422"/>
                        <a:pt x="433776" y="869628"/>
                      </a:cubicBezTo>
                      <a:lnTo>
                        <a:pt x="174101" y="869628"/>
                      </a:lnTo>
                      <a:lnTo>
                        <a:pt x="127816" y="869628"/>
                      </a:lnTo>
                      <a:lnTo>
                        <a:pt x="0" y="86962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</p:grpSp>
          <p:grpSp>
            <p:nvGrpSpPr>
              <p:cNvPr id="139" name="Group 138"/>
              <p:cNvGrpSpPr/>
              <p:nvPr/>
            </p:nvGrpSpPr>
            <p:grpSpPr>
              <a:xfrm>
                <a:off x="6690882" y="1037184"/>
                <a:ext cx="720080" cy="720080"/>
                <a:chOff x="6690882" y="1037184"/>
                <a:chExt cx="720080" cy="720080"/>
              </a:xfrm>
            </p:grpSpPr>
            <p:sp>
              <p:nvSpPr>
                <p:cNvPr id="142" name="Rectangle 141"/>
                <p:cNvSpPr/>
                <p:nvPr/>
              </p:nvSpPr>
              <p:spPr>
                <a:xfrm>
                  <a:off x="6690882" y="1037184"/>
                  <a:ext cx="720080" cy="720080"/>
                </a:xfrm>
                <a:prstGeom prst="rect">
                  <a:avLst/>
                </a:prstGeom>
                <a:solidFill>
                  <a:schemeClr val="bg1"/>
                </a:solidFill>
                <a:ln w="571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43" name="Block Arc 142"/>
                <p:cNvSpPr>
                  <a:spLocks noChangeAspect="1"/>
                </p:cNvSpPr>
                <p:nvPr/>
              </p:nvSpPr>
              <p:spPr>
                <a:xfrm>
                  <a:off x="6842201" y="1156272"/>
                  <a:ext cx="417443" cy="481904"/>
                </a:xfrm>
                <a:prstGeom prst="blockArc">
                  <a:avLst>
                    <a:gd name="adj1" fmla="val 1756726"/>
                    <a:gd name="adj2" fmla="val 19889488"/>
                    <a:gd name="adj3" fmla="val 22774"/>
                  </a:avLst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140" name="Round Same Side Corner Rectangle 51"/>
              <p:cNvSpPr/>
              <p:nvPr/>
            </p:nvSpPr>
            <p:spPr>
              <a:xfrm rot="5400000">
                <a:off x="6852922" y="1652530"/>
                <a:ext cx="396000" cy="2520000"/>
              </a:xfrm>
              <a:custGeom>
                <a:avLst/>
                <a:gdLst/>
                <a:ahLst/>
                <a:cxnLst/>
                <a:rect l="l" t="t" r="r" b="b"/>
                <a:pathLst>
                  <a:path w="468002" h="2500353">
                    <a:moveTo>
                      <a:pt x="0" y="2500353"/>
                    </a:moveTo>
                    <a:lnTo>
                      <a:pt x="0" y="234001"/>
                    </a:lnTo>
                    <a:cubicBezTo>
                      <a:pt x="0" y="104766"/>
                      <a:pt x="104766" y="0"/>
                      <a:pt x="234001" y="0"/>
                    </a:cubicBezTo>
                    <a:cubicBezTo>
                      <a:pt x="363236" y="0"/>
                      <a:pt x="468002" y="104766"/>
                      <a:pt x="468002" y="234001"/>
                    </a:cubicBezTo>
                    <a:cubicBezTo>
                      <a:pt x="468002" y="989452"/>
                      <a:pt x="468001" y="1744902"/>
                      <a:pt x="468001" y="2500353"/>
                    </a:cubicBezTo>
                    <a:lnTo>
                      <a:pt x="467594" y="2500353"/>
                    </a:lnTo>
                    <a:cubicBezTo>
                      <a:pt x="429063" y="2409421"/>
                      <a:pt x="338980" y="2345641"/>
                      <a:pt x="234000" y="2345641"/>
                    </a:cubicBezTo>
                    <a:cubicBezTo>
                      <a:pt x="129020" y="2345641"/>
                      <a:pt x="38938" y="2409421"/>
                      <a:pt x="406" y="2500353"/>
                    </a:cubicBezTo>
                    <a:close/>
                  </a:path>
                </a:pathLst>
              </a:custGeom>
              <a:solidFill>
                <a:schemeClr val="bg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41" name="Round Same Side Corner Rectangle 51"/>
              <p:cNvSpPr/>
              <p:nvPr/>
            </p:nvSpPr>
            <p:spPr>
              <a:xfrm rot="16200000">
                <a:off x="6852922" y="2167123"/>
                <a:ext cx="396000" cy="2520000"/>
              </a:xfrm>
              <a:custGeom>
                <a:avLst/>
                <a:gdLst/>
                <a:ahLst/>
                <a:cxnLst/>
                <a:rect l="l" t="t" r="r" b="b"/>
                <a:pathLst>
                  <a:path w="468002" h="2500353">
                    <a:moveTo>
                      <a:pt x="0" y="2500353"/>
                    </a:moveTo>
                    <a:lnTo>
                      <a:pt x="0" y="234001"/>
                    </a:lnTo>
                    <a:cubicBezTo>
                      <a:pt x="0" y="104766"/>
                      <a:pt x="104766" y="0"/>
                      <a:pt x="234001" y="0"/>
                    </a:cubicBezTo>
                    <a:cubicBezTo>
                      <a:pt x="363236" y="0"/>
                      <a:pt x="468002" y="104766"/>
                      <a:pt x="468002" y="234001"/>
                    </a:cubicBezTo>
                    <a:cubicBezTo>
                      <a:pt x="468002" y="989452"/>
                      <a:pt x="468001" y="1744902"/>
                      <a:pt x="468001" y="2500353"/>
                    </a:cubicBezTo>
                    <a:lnTo>
                      <a:pt x="467594" y="2500353"/>
                    </a:lnTo>
                    <a:cubicBezTo>
                      <a:pt x="429063" y="2409421"/>
                      <a:pt x="338980" y="2345641"/>
                      <a:pt x="234000" y="2345641"/>
                    </a:cubicBezTo>
                    <a:cubicBezTo>
                      <a:pt x="129020" y="2345641"/>
                      <a:pt x="38938" y="2409421"/>
                      <a:pt x="406" y="2500353"/>
                    </a:cubicBezTo>
                    <a:close/>
                  </a:path>
                </a:pathLst>
              </a:custGeom>
              <a:solidFill>
                <a:schemeClr val="bg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dirty="0"/>
              </a:p>
            </p:txBody>
          </p:sp>
        </p:grpSp>
      </p:grpSp>
      <p:sp>
        <p:nvSpPr>
          <p:cNvPr id="51" name="Text Placeholder 9">
            <a:extLst>
              <a:ext uri="{FF2B5EF4-FFF2-40B4-BE49-F238E27FC236}">
                <a16:creationId xmlns:a16="http://schemas.microsoft.com/office/drawing/2014/main" id="{139BBCBE-08BA-417D-87EB-C9DA6CB356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3969062"/>
            <a:ext cx="9143999" cy="432000"/>
          </a:xfrm>
          <a:prstGeom prst="rect">
            <a:avLst/>
          </a:prstGeom>
        </p:spPr>
        <p:txBody>
          <a:bodyPr lIns="108000" anchor="ctr"/>
          <a:lstStyle>
            <a:lvl1pPr marL="0" indent="0" algn="ctr">
              <a:buNone/>
              <a:defRPr sz="1200" b="1" baseline="0">
                <a:solidFill>
                  <a:schemeClr val="tx1"/>
                </a:solidFill>
                <a:effectLst/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INSTERT THE TITLE</a:t>
            </a:r>
          </a:p>
          <a:p>
            <a:pPr lvl="0"/>
            <a:r>
              <a:rPr lang="en-US" altLang="ko-KR" dirty="0"/>
              <a:t>OF YOUR PRESENTATION HERE</a:t>
            </a:r>
            <a:endParaRPr lang="ko-KR" altLang="en-US" dirty="0"/>
          </a:p>
        </p:txBody>
      </p:sp>
      <p:sp>
        <p:nvSpPr>
          <p:cNvPr id="52" name="제목 1">
            <a:extLst>
              <a:ext uri="{FF2B5EF4-FFF2-40B4-BE49-F238E27FC236}">
                <a16:creationId xmlns:a16="http://schemas.microsoft.com/office/drawing/2014/main" id="{AE33218E-9C24-435F-948C-815D84D473F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3417417"/>
            <a:ext cx="9143998" cy="540000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3600" b="1" baseline="0">
                <a:solidFill>
                  <a:schemeClr val="tx1"/>
                </a:solidFill>
                <a:effectLst/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FREE PPT TEMPLATES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3793162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4182700" y="0"/>
            <a:ext cx="4248472" cy="185167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4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4182700" y="3291830"/>
            <a:ext cx="4248472" cy="185167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4182699" y="1851670"/>
            <a:ext cx="4259041" cy="1454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9597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717858" y="1275606"/>
            <a:ext cx="2448545" cy="202405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0" y="25735"/>
            <a:ext cx="9144000" cy="776530"/>
          </a:xfrm>
          <a:prstGeom prst="rect">
            <a:avLst/>
          </a:prstGeom>
        </p:spPr>
        <p:txBody>
          <a:bodyPr anchor="ctr"/>
          <a:lstStyle>
            <a:lvl1pPr algn="ctr">
              <a:defRPr sz="3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 Free PPT _ Click to add title</a:t>
            </a:r>
            <a:endParaRPr lang="ko-KR" alt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3339542" y="1275606"/>
            <a:ext cx="2448273" cy="202405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5960954" y="1275606"/>
            <a:ext cx="2448273" cy="202405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767000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0" y="1167594"/>
            <a:ext cx="2880000" cy="280831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6264000" y="0"/>
            <a:ext cx="2880000" cy="5143499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597038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720000" y="540000"/>
            <a:ext cx="2484000" cy="4068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5926807" y="540000"/>
            <a:ext cx="2484704" cy="4068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3323403" y="540000"/>
            <a:ext cx="2484000" cy="406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493049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4564685" y="0"/>
            <a:ext cx="4579315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3556573" y="832001"/>
            <a:ext cx="2016224" cy="3482571"/>
            <a:chOff x="2627784" y="1825002"/>
            <a:chExt cx="1198166" cy="2069560"/>
          </a:xfrm>
        </p:grpSpPr>
        <p:sp>
          <p:nvSpPr>
            <p:cNvPr id="5" name="Rounded Rectangle 4"/>
            <p:cNvSpPr/>
            <p:nvPr/>
          </p:nvSpPr>
          <p:spPr>
            <a:xfrm>
              <a:off x="2627784" y="1825002"/>
              <a:ext cx="1198166" cy="2069560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3155241" y="1922844"/>
              <a:ext cx="143251" cy="27666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3168829" y="3704452"/>
              <a:ext cx="116076" cy="127684"/>
              <a:chOff x="2453209" y="5151638"/>
              <a:chExt cx="191820" cy="211002"/>
            </a:xfrm>
          </p:grpSpPr>
          <p:sp>
            <p:nvSpPr>
              <p:cNvPr id="10" name="Oval 9"/>
              <p:cNvSpPr/>
              <p:nvPr userDrawn="1"/>
            </p:nvSpPr>
            <p:spPr>
              <a:xfrm>
                <a:off x="2453209" y="5151638"/>
                <a:ext cx="191820" cy="211002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1" name="Rounded Rectangle 10"/>
              <p:cNvSpPr/>
              <p:nvPr userDrawn="1"/>
            </p:nvSpPr>
            <p:spPr>
              <a:xfrm>
                <a:off x="2505251" y="5208531"/>
                <a:ext cx="87734" cy="97215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sp>
        <p:nvSpPr>
          <p:cNvPr id="12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3677198" y="1115645"/>
            <a:ext cx="1774974" cy="27987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162740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" y="1239541"/>
            <a:ext cx="9144000" cy="336395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4" name="그림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766153"/>
            <a:ext cx="4217146" cy="2310733"/>
          </a:xfrm>
          <a:prstGeom prst="rect">
            <a:avLst/>
          </a:prstGeom>
        </p:spPr>
      </p:pic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1115416" y="1859201"/>
            <a:ext cx="2772000" cy="1944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216FB63C-5800-4111-92B0-B9CD0BCBE58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67028"/>
            <a:ext cx="9144000" cy="776530"/>
          </a:xfrm>
          <a:prstGeom prst="rect">
            <a:avLst/>
          </a:prstGeom>
        </p:spPr>
        <p:txBody>
          <a:bodyPr anchor="ctr"/>
          <a:lstStyle>
            <a:lvl1pPr algn="ctr">
              <a:defRPr sz="3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Images &amp; Contents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185167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 userDrawn="1"/>
        </p:nvGrpSpPr>
        <p:grpSpPr>
          <a:xfrm>
            <a:off x="539552" y="1331976"/>
            <a:ext cx="1852788" cy="3200273"/>
            <a:chOff x="2627784" y="1825002"/>
            <a:chExt cx="1198166" cy="2069560"/>
          </a:xfrm>
        </p:grpSpPr>
        <p:sp>
          <p:nvSpPr>
            <p:cNvPr id="18" name="Rounded Rectangle 17"/>
            <p:cNvSpPr/>
            <p:nvPr/>
          </p:nvSpPr>
          <p:spPr>
            <a:xfrm>
              <a:off x="2627784" y="1825002"/>
              <a:ext cx="1198166" cy="2069560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3155241" y="1922844"/>
              <a:ext cx="143251" cy="27666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20" name="Group 19"/>
            <p:cNvGrpSpPr/>
            <p:nvPr/>
          </p:nvGrpSpPr>
          <p:grpSpPr>
            <a:xfrm>
              <a:off x="3168829" y="3704452"/>
              <a:ext cx="116076" cy="127684"/>
              <a:chOff x="2453209" y="5151638"/>
              <a:chExt cx="191820" cy="211002"/>
            </a:xfrm>
          </p:grpSpPr>
          <p:sp>
            <p:nvSpPr>
              <p:cNvPr id="21" name="Oval 20"/>
              <p:cNvSpPr/>
              <p:nvPr userDrawn="1"/>
            </p:nvSpPr>
            <p:spPr>
              <a:xfrm>
                <a:off x="2453209" y="5151638"/>
                <a:ext cx="191820" cy="211002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2" name="Rounded Rectangle 21"/>
              <p:cNvSpPr/>
              <p:nvPr userDrawn="1"/>
            </p:nvSpPr>
            <p:spPr>
              <a:xfrm>
                <a:off x="2505251" y="5208531"/>
                <a:ext cx="87734" cy="97215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sp>
        <p:nvSpPr>
          <p:cNvPr id="23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660177" y="1646164"/>
            <a:ext cx="1030277" cy="257189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grpSp>
        <p:nvGrpSpPr>
          <p:cNvPr id="10" name="Group 9"/>
          <p:cNvGrpSpPr/>
          <p:nvPr userDrawn="1"/>
        </p:nvGrpSpPr>
        <p:grpSpPr>
          <a:xfrm>
            <a:off x="1690454" y="1221920"/>
            <a:ext cx="1980221" cy="3420385"/>
            <a:chOff x="2627784" y="1825002"/>
            <a:chExt cx="1198166" cy="2069560"/>
          </a:xfrm>
        </p:grpSpPr>
        <p:sp>
          <p:nvSpPr>
            <p:cNvPr id="11" name="Rounded Rectangle 10"/>
            <p:cNvSpPr/>
            <p:nvPr/>
          </p:nvSpPr>
          <p:spPr>
            <a:xfrm>
              <a:off x="2627784" y="1825002"/>
              <a:ext cx="1198166" cy="2069560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155241" y="1922844"/>
              <a:ext cx="143251" cy="27666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13" name="Group 12"/>
            <p:cNvGrpSpPr/>
            <p:nvPr/>
          </p:nvGrpSpPr>
          <p:grpSpPr>
            <a:xfrm>
              <a:off x="3168829" y="3704452"/>
              <a:ext cx="116076" cy="127684"/>
              <a:chOff x="2453209" y="5151638"/>
              <a:chExt cx="191820" cy="211002"/>
            </a:xfrm>
          </p:grpSpPr>
          <p:sp>
            <p:nvSpPr>
              <p:cNvPr id="14" name="Oval 13"/>
              <p:cNvSpPr/>
              <p:nvPr userDrawn="1"/>
            </p:nvSpPr>
            <p:spPr>
              <a:xfrm>
                <a:off x="2453209" y="5151638"/>
                <a:ext cx="191820" cy="211002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5" name="Rounded Rectangle 14"/>
              <p:cNvSpPr/>
              <p:nvPr userDrawn="1"/>
            </p:nvSpPr>
            <p:spPr>
              <a:xfrm>
                <a:off x="2505251" y="5208531"/>
                <a:ext cx="87734" cy="97215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sp>
        <p:nvSpPr>
          <p:cNvPr id="16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1811099" y="1544792"/>
            <a:ext cx="1743279" cy="274878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A4481C05-B01C-4D49-8033-5D0490F6826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67028"/>
            <a:ext cx="9144000" cy="776530"/>
          </a:xfrm>
          <a:prstGeom prst="rect">
            <a:avLst/>
          </a:prstGeom>
        </p:spPr>
        <p:txBody>
          <a:bodyPr anchor="ctr"/>
          <a:lstStyle>
            <a:lvl1pPr algn="ctr">
              <a:defRPr sz="3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Images &amp; Contents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812905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apes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42646" y="92609"/>
            <a:ext cx="8679898" cy="5431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5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Fully Editable Shapes</a:t>
            </a:r>
          </a:p>
        </p:txBody>
      </p:sp>
    </p:spTree>
    <p:extLst>
      <p:ext uri="{BB962C8B-B14F-4D97-AF65-F5344CB8AC3E}">
        <p14:creationId xmlns:p14="http://schemas.microsoft.com/office/powerpoint/2010/main" val="9076777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00" b="0" baseline="0"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12" name="Rounded Rectangle 11"/>
          <p:cNvSpPr/>
          <p:nvPr userDrawn="1"/>
        </p:nvSpPr>
        <p:spPr>
          <a:xfrm>
            <a:off x="354008" y="1131589"/>
            <a:ext cx="2849840" cy="3649171"/>
          </a:xfrm>
          <a:prstGeom prst="roundRect">
            <a:avLst>
              <a:gd name="adj" fmla="val 3968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+mn-lt"/>
            </a:endParaRPr>
          </a:p>
        </p:txBody>
      </p:sp>
      <p:sp>
        <p:nvSpPr>
          <p:cNvPr id="15" name="Rounded Rectangle 14"/>
          <p:cNvSpPr/>
          <p:nvPr userDrawn="1"/>
        </p:nvSpPr>
        <p:spPr>
          <a:xfrm>
            <a:off x="531932" y="1347500"/>
            <a:ext cx="108520" cy="3240473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16" name="Half Frame 15"/>
          <p:cNvSpPr/>
          <p:nvPr userDrawn="1"/>
        </p:nvSpPr>
        <p:spPr>
          <a:xfrm rot="5400000">
            <a:off x="2592642" y="1238201"/>
            <a:ext cx="502331" cy="502331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12570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 userDrawn="1"/>
        </p:nvSpPr>
        <p:spPr>
          <a:xfrm>
            <a:off x="1" y="889772"/>
            <a:ext cx="9144000" cy="336395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 hasCustomPrompt="1"/>
          </p:nvPr>
        </p:nvSpPr>
        <p:spPr>
          <a:xfrm>
            <a:off x="3665156" y="2091331"/>
            <a:ext cx="5472608" cy="542078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3600" b="1" baseline="0">
                <a:solidFill>
                  <a:schemeClr val="tx1"/>
                </a:solidFill>
                <a:effectLst/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SECTION BREAK</a:t>
            </a:r>
            <a:endParaRPr lang="ko-KR" altLang="en-US" dirty="0"/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665156" y="2640899"/>
            <a:ext cx="5472608" cy="276687"/>
          </a:xfrm>
          <a:prstGeom prst="rect">
            <a:avLst/>
          </a:prstGeom>
        </p:spPr>
        <p:txBody>
          <a:bodyPr lIns="108000" anchor="ctr"/>
          <a:lstStyle>
            <a:lvl1pPr marL="0" indent="0" algn="l">
              <a:buNone/>
              <a:defRPr sz="1400" baseline="0">
                <a:solidFill>
                  <a:schemeClr val="tx1"/>
                </a:solidFill>
                <a:effectLst/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Add text</a:t>
            </a:r>
            <a:endParaRPr lang="ko-KR" altLang="en-US" dirty="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1410728" y="1571507"/>
            <a:ext cx="1895276" cy="2008355"/>
            <a:chOff x="5304922" y="1037184"/>
            <a:chExt cx="3492000" cy="3700344"/>
          </a:xfrm>
        </p:grpSpPr>
        <p:grpSp>
          <p:nvGrpSpPr>
            <p:cNvPr id="5" name="Group 4"/>
            <p:cNvGrpSpPr/>
            <p:nvPr/>
          </p:nvGrpSpPr>
          <p:grpSpPr>
            <a:xfrm>
              <a:off x="5304922" y="3743716"/>
              <a:ext cx="3492000" cy="437610"/>
              <a:chOff x="1709238" y="4209096"/>
              <a:chExt cx="3492000" cy="437610"/>
            </a:xfrm>
          </p:grpSpPr>
          <p:sp>
            <p:nvSpPr>
              <p:cNvPr id="31" name="Rectangle 30"/>
              <p:cNvSpPr/>
              <p:nvPr/>
            </p:nvSpPr>
            <p:spPr>
              <a:xfrm>
                <a:off x="1709238" y="4214706"/>
                <a:ext cx="3492000" cy="432000"/>
              </a:xfrm>
              <a:prstGeom prst="rect">
                <a:avLst/>
              </a:prstGeom>
              <a:solidFill>
                <a:schemeClr val="accent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grpSp>
            <p:nvGrpSpPr>
              <p:cNvPr id="32" name="Group 31"/>
              <p:cNvGrpSpPr/>
              <p:nvPr/>
            </p:nvGrpSpPr>
            <p:grpSpPr>
              <a:xfrm>
                <a:off x="2078720" y="4209096"/>
                <a:ext cx="469833" cy="432000"/>
                <a:chOff x="2078720" y="4209096"/>
                <a:chExt cx="469833" cy="432000"/>
              </a:xfrm>
            </p:grpSpPr>
            <p:sp>
              <p:nvSpPr>
                <p:cNvPr id="40" name="Rectangle 39"/>
                <p:cNvSpPr/>
                <p:nvPr/>
              </p:nvSpPr>
              <p:spPr>
                <a:xfrm>
                  <a:off x="2078720" y="4209096"/>
                  <a:ext cx="54000" cy="4320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41" name="Rectangle 40"/>
                <p:cNvSpPr/>
                <p:nvPr/>
              </p:nvSpPr>
              <p:spPr>
                <a:xfrm>
                  <a:off x="2217331" y="4209096"/>
                  <a:ext cx="54000" cy="4320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42" name="Rectangle 41"/>
                <p:cNvSpPr/>
                <p:nvPr/>
              </p:nvSpPr>
              <p:spPr>
                <a:xfrm>
                  <a:off x="2355942" y="4209096"/>
                  <a:ext cx="54000" cy="4320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43" name="Rectangle 42"/>
                <p:cNvSpPr/>
                <p:nvPr/>
              </p:nvSpPr>
              <p:spPr>
                <a:xfrm>
                  <a:off x="2494553" y="4209096"/>
                  <a:ext cx="54000" cy="4320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</p:grpSp>
          <p:grpSp>
            <p:nvGrpSpPr>
              <p:cNvPr id="33" name="Group 32"/>
              <p:cNvGrpSpPr/>
              <p:nvPr/>
            </p:nvGrpSpPr>
            <p:grpSpPr>
              <a:xfrm>
                <a:off x="4098293" y="4384000"/>
                <a:ext cx="900965" cy="82800"/>
                <a:chOff x="4098293" y="4384000"/>
                <a:chExt cx="900965" cy="82800"/>
              </a:xfrm>
            </p:grpSpPr>
            <p:sp>
              <p:nvSpPr>
                <p:cNvPr id="34" name="Rectangle 33"/>
                <p:cNvSpPr/>
                <p:nvPr/>
              </p:nvSpPr>
              <p:spPr>
                <a:xfrm>
                  <a:off x="4098293" y="4384000"/>
                  <a:ext cx="90000" cy="828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35" name="Rectangle 34"/>
                <p:cNvSpPr/>
                <p:nvPr/>
              </p:nvSpPr>
              <p:spPr>
                <a:xfrm>
                  <a:off x="4260486" y="4384000"/>
                  <a:ext cx="90000" cy="828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36" name="Rectangle 35"/>
                <p:cNvSpPr/>
                <p:nvPr/>
              </p:nvSpPr>
              <p:spPr>
                <a:xfrm>
                  <a:off x="4422679" y="4384000"/>
                  <a:ext cx="90000" cy="828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37" name="Rectangle 36"/>
                <p:cNvSpPr/>
                <p:nvPr/>
              </p:nvSpPr>
              <p:spPr>
                <a:xfrm>
                  <a:off x="4584872" y="4384000"/>
                  <a:ext cx="90000" cy="828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38" name="Rectangle 37"/>
                <p:cNvSpPr/>
                <p:nvPr/>
              </p:nvSpPr>
              <p:spPr>
                <a:xfrm>
                  <a:off x="4747065" y="4384000"/>
                  <a:ext cx="90000" cy="828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39" name="Rectangle 38"/>
                <p:cNvSpPr/>
                <p:nvPr/>
              </p:nvSpPr>
              <p:spPr>
                <a:xfrm>
                  <a:off x="4909258" y="4384000"/>
                  <a:ext cx="90000" cy="828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</p:grpSp>
        </p:grpSp>
        <p:grpSp>
          <p:nvGrpSpPr>
            <p:cNvPr id="6" name="Group 5"/>
            <p:cNvGrpSpPr/>
            <p:nvPr/>
          </p:nvGrpSpPr>
          <p:grpSpPr>
            <a:xfrm flipH="1">
              <a:off x="5304922" y="4299918"/>
              <a:ext cx="3492000" cy="437610"/>
              <a:chOff x="1709238" y="4209096"/>
              <a:chExt cx="3492000" cy="437610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1709238" y="4214706"/>
                <a:ext cx="3492000" cy="432000"/>
              </a:xfrm>
              <a:prstGeom prst="rect">
                <a:avLst/>
              </a:prstGeom>
              <a:solidFill>
                <a:schemeClr val="accent2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grpSp>
            <p:nvGrpSpPr>
              <p:cNvPr id="19" name="Group 18"/>
              <p:cNvGrpSpPr/>
              <p:nvPr/>
            </p:nvGrpSpPr>
            <p:grpSpPr>
              <a:xfrm>
                <a:off x="2078720" y="4209096"/>
                <a:ext cx="469833" cy="432000"/>
                <a:chOff x="2078720" y="4209096"/>
                <a:chExt cx="469833" cy="432000"/>
              </a:xfrm>
            </p:grpSpPr>
            <p:sp>
              <p:nvSpPr>
                <p:cNvPr id="27" name="Rectangle 26"/>
                <p:cNvSpPr/>
                <p:nvPr/>
              </p:nvSpPr>
              <p:spPr>
                <a:xfrm>
                  <a:off x="2078720" y="4209096"/>
                  <a:ext cx="54000" cy="4320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8" name="Rectangle 27"/>
                <p:cNvSpPr/>
                <p:nvPr/>
              </p:nvSpPr>
              <p:spPr>
                <a:xfrm>
                  <a:off x="2217331" y="4209096"/>
                  <a:ext cx="54000" cy="4320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9" name="Rectangle 28"/>
                <p:cNvSpPr/>
                <p:nvPr/>
              </p:nvSpPr>
              <p:spPr>
                <a:xfrm>
                  <a:off x="2355942" y="4209096"/>
                  <a:ext cx="54000" cy="4320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30" name="Rectangle 29"/>
                <p:cNvSpPr/>
                <p:nvPr/>
              </p:nvSpPr>
              <p:spPr>
                <a:xfrm>
                  <a:off x="2494553" y="4209096"/>
                  <a:ext cx="54000" cy="4320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</p:grpSp>
          <p:grpSp>
            <p:nvGrpSpPr>
              <p:cNvPr id="20" name="Group 19"/>
              <p:cNvGrpSpPr/>
              <p:nvPr/>
            </p:nvGrpSpPr>
            <p:grpSpPr>
              <a:xfrm>
                <a:off x="4098293" y="4384000"/>
                <a:ext cx="900965" cy="82800"/>
                <a:chOff x="4098293" y="4384000"/>
                <a:chExt cx="900965" cy="82800"/>
              </a:xfrm>
            </p:grpSpPr>
            <p:sp>
              <p:nvSpPr>
                <p:cNvPr id="21" name="Rectangle 20"/>
                <p:cNvSpPr/>
                <p:nvPr/>
              </p:nvSpPr>
              <p:spPr>
                <a:xfrm>
                  <a:off x="4098293" y="4384000"/>
                  <a:ext cx="90000" cy="828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2" name="Rectangle 21"/>
                <p:cNvSpPr/>
                <p:nvPr/>
              </p:nvSpPr>
              <p:spPr>
                <a:xfrm>
                  <a:off x="4260486" y="4384000"/>
                  <a:ext cx="90000" cy="828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3" name="Rectangle 22"/>
                <p:cNvSpPr/>
                <p:nvPr/>
              </p:nvSpPr>
              <p:spPr>
                <a:xfrm>
                  <a:off x="4422679" y="4384000"/>
                  <a:ext cx="90000" cy="828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4" name="Rectangle 23"/>
                <p:cNvSpPr/>
                <p:nvPr/>
              </p:nvSpPr>
              <p:spPr>
                <a:xfrm>
                  <a:off x="4584872" y="4384000"/>
                  <a:ext cx="90000" cy="828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5" name="Rectangle 24"/>
                <p:cNvSpPr/>
                <p:nvPr/>
              </p:nvSpPr>
              <p:spPr>
                <a:xfrm>
                  <a:off x="4747065" y="4384000"/>
                  <a:ext cx="90000" cy="828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6" name="Rectangle 25"/>
                <p:cNvSpPr/>
                <p:nvPr/>
              </p:nvSpPr>
              <p:spPr>
                <a:xfrm>
                  <a:off x="4909258" y="4384000"/>
                  <a:ext cx="90000" cy="828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</p:grpSp>
        </p:grpSp>
        <p:grpSp>
          <p:nvGrpSpPr>
            <p:cNvPr id="7" name="Group 6"/>
            <p:cNvGrpSpPr/>
            <p:nvPr/>
          </p:nvGrpSpPr>
          <p:grpSpPr>
            <a:xfrm>
              <a:off x="6272654" y="1875857"/>
              <a:ext cx="720080" cy="720080"/>
              <a:chOff x="6272654" y="1875857"/>
              <a:chExt cx="720080" cy="720080"/>
            </a:xfrm>
          </p:grpSpPr>
          <p:sp>
            <p:nvSpPr>
              <p:cNvPr id="16" name="Rectangle 15"/>
              <p:cNvSpPr/>
              <p:nvPr/>
            </p:nvSpPr>
            <p:spPr>
              <a:xfrm>
                <a:off x="6272654" y="1875857"/>
                <a:ext cx="720080" cy="720080"/>
              </a:xfrm>
              <a:prstGeom prst="rect">
                <a:avLst/>
              </a:prstGeom>
              <a:solidFill>
                <a:schemeClr val="accent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7" name="Parallelogram 5"/>
              <p:cNvSpPr>
                <a:spLocks/>
              </p:cNvSpPr>
              <p:nvPr/>
            </p:nvSpPr>
            <p:spPr>
              <a:xfrm>
                <a:off x="6391715" y="1978487"/>
                <a:ext cx="481958" cy="481904"/>
              </a:xfrm>
              <a:custGeom>
                <a:avLst/>
                <a:gdLst/>
                <a:ahLst/>
                <a:cxnLst/>
                <a:rect l="l" t="t" r="r" b="b"/>
                <a:pathLst>
                  <a:path w="848270" h="868857">
                    <a:moveTo>
                      <a:pt x="424135" y="189887"/>
                    </a:moveTo>
                    <a:lnTo>
                      <a:pt x="297766" y="526729"/>
                    </a:lnTo>
                    <a:lnTo>
                      <a:pt x="550505" y="526729"/>
                    </a:lnTo>
                    <a:close/>
                    <a:moveTo>
                      <a:pt x="325960" y="0"/>
                    </a:moveTo>
                    <a:lnTo>
                      <a:pt x="352897" y="0"/>
                    </a:lnTo>
                    <a:lnTo>
                      <a:pt x="495373" y="0"/>
                    </a:lnTo>
                    <a:lnTo>
                      <a:pt x="522310" y="0"/>
                    </a:lnTo>
                    <a:lnTo>
                      <a:pt x="848270" y="868857"/>
                    </a:lnTo>
                    <a:lnTo>
                      <a:pt x="678857" y="868857"/>
                    </a:lnTo>
                    <a:lnTo>
                      <a:pt x="604960" y="671883"/>
                    </a:lnTo>
                    <a:lnTo>
                      <a:pt x="243310" y="671883"/>
                    </a:lnTo>
                    <a:lnTo>
                      <a:pt x="169413" y="868857"/>
                    </a:lnTo>
                    <a:lnTo>
                      <a:pt x="0" y="868857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8" name="Group 7"/>
            <p:cNvGrpSpPr/>
            <p:nvPr/>
          </p:nvGrpSpPr>
          <p:grpSpPr>
            <a:xfrm>
              <a:off x="7109110" y="1875857"/>
              <a:ext cx="720080" cy="720080"/>
              <a:chOff x="7109110" y="1875857"/>
              <a:chExt cx="720080" cy="720080"/>
            </a:xfrm>
          </p:grpSpPr>
          <p:sp>
            <p:nvSpPr>
              <p:cNvPr id="14" name="Rectangle 13"/>
              <p:cNvSpPr/>
              <p:nvPr/>
            </p:nvSpPr>
            <p:spPr>
              <a:xfrm>
                <a:off x="7109110" y="1875857"/>
                <a:ext cx="720080" cy="720080"/>
              </a:xfrm>
              <a:prstGeom prst="rect">
                <a:avLst/>
              </a:prstGeom>
              <a:solidFill>
                <a:schemeClr val="accent2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5" name="Rectangle 9"/>
              <p:cNvSpPr>
                <a:spLocks noChangeAspect="1"/>
              </p:cNvSpPr>
              <p:nvPr/>
            </p:nvSpPr>
            <p:spPr>
              <a:xfrm>
                <a:off x="7267746" y="1994945"/>
                <a:ext cx="402809" cy="481904"/>
              </a:xfrm>
              <a:custGeom>
                <a:avLst/>
                <a:gdLst>
                  <a:gd name="connsiteX0" fmla="*/ 174101 w 728932"/>
                  <a:gd name="connsiteY0" fmla="*/ 488630 h 872065"/>
                  <a:gd name="connsiteX1" fmla="*/ 174101 w 728932"/>
                  <a:gd name="connsiteY1" fmla="*/ 728663 h 872065"/>
                  <a:gd name="connsiteX2" fmla="*/ 442406 w 728932"/>
                  <a:gd name="connsiteY2" fmla="*/ 728663 h 872065"/>
                  <a:gd name="connsiteX3" fmla="*/ 547956 w 728932"/>
                  <a:gd name="connsiteY3" fmla="*/ 612454 h 872065"/>
                  <a:gd name="connsiteX4" fmla="*/ 431276 w 728932"/>
                  <a:gd name="connsiteY4" fmla="*/ 493391 h 872065"/>
                  <a:gd name="connsiteX5" fmla="*/ 431276 w 728932"/>
                  <a:gd name="connsiteY5" fmla="*/ 488630 h 872065"/>
                  <a:gd name="connsiteX6" fmla="*/ 174101 w 728932"/>
                  <a:gd name="connsiteY6" fmla="*/ 488630 h 872065"/>
                  <a:gd name="connsiteX7" fmla="*/ 174101 w 728932"/>
                  <a:gd name="connsiteY7" fmla="*/ 140965 h 872065"/>
                  <a:gd name="connsiteX8" fmla="*/ 174101 w 728932"/>
                  <a:gd name="connsiteY8" fmla="*/ 347665 h 872065"/>
                  <a:gd name="connsiteX9" fmla="*/ 431276 w 728932"/>
                  <a:gd name="connsiteY9" fmla="*/ 347665 h 872065"/>
                  <a:gd name="connsiteX10" fmla="*/ 431276 w 728932"/>
                  <a:gd name="connsiteY10" fmla="*/ 345754 h 872065"/>
                  <a:gd name="connsiteX11" fmla="*/ 517000 w 728932"/>
                  <a:gd name="connsiteY11" fmla="*/ 243359 h 872065"/>
                  <a:gd name="connsiteX12" fmla="*/ 433656 w 728932"/>
                  <a:gd name="connsiteY12" fmla="*/ 148109 h 872065"/>
                  <a:gd name="connsiteX13" fmla="*/ 174101 w 728932"/>
                  <a:gd name="connsiteY13" fmla="*/ 140965 h 872065"/>
                  <a:gd name="connsiteX14" fmla="*/ 0 w 728932"/>
                  <a:gd name="connsiteY14" fmla="*/ 0 h 872065"/>
                  <a:gd name="connsiteX15" fmla="*/ 127816 w 728932"/>
                  <a:gd name="connsiteY15" fmla="*/ 0 h 872065"/>
                  <a:gd name="connsiteX16" fmla="*/ 174101 w 728932"/>
                  <a:gd name="connsiteY16" fmla="*/ 0 h 872065"/>
                  <a:gd name="connsiteX17" fmla="*/ 447945 w 728932"/>
                  <a:gd name="connsiteY17" fmla="*/ 0 h 872065"/>
                  <a:gd name="connsiteX18" fmla="*/ 447945 w 728932"/>
                  <a:gd name="connsiteY18" fmla="*/ 1732 h 872065"/>
                  <a:gd name="connsiteX19" fmla="*/ 683688 w 728932"/>
                  <a:gd name="connsiteY19" fmla="*/ 179066 h 872065"/>
                  <a:gd name="connsiteX20" fmla="*/ 559863 w 728932"/>
                  <a:gd name="connsiteY20" fmla="*/ 407666 h 872065"/>
                  <a:gd name="connsiteX21" fmla="*/ 728932 w 728932"/>
                  <a:gd name="connsiteY21" fmla="*/ 633885 h 872065"/>
                  <a:gd name="connsiteX22" fmla="*/ 433657 w 728932"/>
                  <a:gd name="connsiteY22" fmla="*/ 872010 h 872065"/>
                  <a:gd name="connsiteX23" fmla="*/ 433776 w 728932"/>
                  <a:gd name="connsiteY23" fmla="*/ 869628 h 872065"/>
                  <a:gd name="connsiteX24" fmla="*/ 174101 w 728932"/>
                  <a:gd name="connsiteY24" fmla="*/ 869628 h 872065"/>
                  <a:gd name="connsiteX25" fmla="*/ 127816 w 728932"/>
                  <a:gd name="connsiteY25" fmla="*/ 869628 h 872065"/>
                  <a:gd name="connsiteX26" fmla="*/ 0 w 728932"/>
                  <a:gd name="connsiteY26" fmla="*/ 869628 h 872065"/>
                  <a:gd name="connsiteX27" fmla="*/ 0 w 728932"/>
                  <a:gd name="connsiteY27" fmla="*/ 0 h 872065"/>
                  <a:gd name="connsiteX0" fmla="*/ 174101 w 728932"/>
                  <a:gd name="connsiteY0" fmla="*/ 488630 h 872065"/>
                  <a:gd name="connsiteX1" fmla="*/ 174101 w 728932"/>
                  <a:gd name="connsiteY1" fmla="*/ 728663 h 872065"/>
                  <a:gd name="connsiteX2" fmla="*/ 442406 w 728932"/>
                  <a:gd name="connsiteY2" fmla="*/ 728663 h 872065"/>
                  <a:gd name="connsiteX3" fmla="*/ 547956 w 728932"/>
                  <a:gd name="connsiteY3" fmla="*/ 612454 h 872065"/>
                  <a:gd name="connsiteX4" fmla="*/ 431276 w 728932"/>
                  <a:gd name="connsiteY4" fmla="*/ 493391 h 872065"/>
                  <a:gd name="connsiteX5" fmla="*/ 431276 w 728932"/>
                  <a:gd name="connsiteY5" fmla="*/ 488630 h 872065"/>
                  <a:gd name="connsiteX6" fmla="*/ 174101 w 728932"/>
                  <a:gd name="connsiteY6" fmla="*/ 488630 h 872065"/>
                  <a:gd name="connsiteX7" fmla="*/ 174101 w 728932"/>
                  <a:gd name="connsiteY7" fmla="*/ 140965 h 872065"/>
                  <a:gd name="connsiteX8" fmla="*/ 174101 w 728932"/>
                  <a:gd name="connsiteY8" fmla="*/ 347665 h 872065"/>
                  <a:gd name="connsiteX9" fmla="*/ 431276 w 728932"/>
                  <a:gd name="connsiteY9" fmla="*/ 347665 h 872065"/>
                  <a:gd name="connsiteX10" fmla="*/ 431276 w 728932"/>
                  <a:gd name="connsiteY10" fmla="*/ 345754 h 872065"/>
                  <a:gd name="connsiteX11" fmla="*/ 517000 w 728932"/>
                  <a:gd name="connsiteY11" fmla="*/ 243359 h 872065"/>
                  <a:gd name="connsiteX12" fmla="*/ 433656 w 728932"/>
                  <a:gd name="connsiteY12" fmla="*/ 148109 h 872065"/>
                  <a:gd name="connsiteX13" fmla="*/ 174101 w 728932"/>
                  <a:gd name="connsiteY13" fmla="*/ 140965 h 872065"/>
                  <a:gd name="connsiteX14" fmla="*/ 0 w 728932"/>
                  <a:gd name="connsiteY14" fmla="*/ 0 h 872065"/>
                  <a:gd name="connsiteX15" fmla="*/ 127816 w 728932"/>
                  <a:gd name="connsiteY15" fmla="*/ 0 h 872065"/>
                  <a:gd name="connsiteX16" fmla="*/ 174101 w 728932"/>
                  <a:gd name="connsiteY16" fmla="*/ 0 h 872065"/>
                  <a:gd name="connsiteX17" fmla="*/ 447945 w 728932"/>
                  <a:gd name="connsiteY17" fmla="*/ 0 h 872065"/>
                  <a:gd name="connsiteX18" fmla="*/ 447945 w 728932"/>
                  <a:gd name="connsiteY18" fmla="*/ 1732 h 872065"/>
                  <a:gd name="connsiteX19" fmla="*/ 683688 w 728932"/>
                  <a:gd name="connsiteY19" fmla="*/ 179066 h 872065"/>
                  <a:gd name="connsiteX20" fmla="*/ 559863 w 728932"/>
                  <a:gd name="connsiteY20" fmla="*/ 407666 h 872065"/>
                  <a:gd name="connsiteX21" fmla="*/ 728932 w 728932"/>
                  <a:gd name="connsiteY21" fmla="*/ 633885 h 872065"/>
                  <a:gd name="connsiteX22" fmla="*/ 433657 w 728932"/>
                  <a:gd name="connsiteY22" fmla="*/ 872010 h 872065"/>
                  <a:gd name="connsiteX23" fmla="*/ 433776 w 728932"/>
                  <a:gd name="connsiteY23" fmla="*/ 869628 h 872065"/>
                  <a:gd name="connsiteX24" fmla="*/ 174101 w 728932"/>
                  <a:gd name="connsiteY24" fmla="*/ 869628 h 872065"/>
                  <a:gd name="connsiteX25" fmla="*/ 127816 w 728932"/>
                  <a:gd name="connsiteY25" fmla="*/ 869628 h 872065"/>
                  <a:gd name="connsiteX26" fmla="*/ 0 w 728932"/>
                  <a:gd name="connsiteY26" fmla="*/ 869628 h 872065"/>
                  <a:gd name="connsiteX27" fmla="*/ 0 w 728932"/>
                  <a:gd name="connsiteY27" fmla="*/ 0 h 872065"/>
                  <a:gd name="connsiteX0" fmla="*/ 174101 w 728932"/>
                  <a:gd name="connsiteY0" fmla="*/ 488630 h 872065"/>
                  <a:gd name="connsiteX1" fmla="*/ 174101 w 728932"/>
                  <a:gd name="connsiteY1" fmla="*/ 728663 h 872065"/>
                  <a:gd name="connsiteX2" fmla="*/ 442406 w 728932"/>
                  <a:gd name="connsiteY2" fmla="*/ 728663 h 872065"/>
                  <a:gd name="connsiteX3" fmla="*/ 547956 w 728932"/>
                  <a:gd name="connsiteY3" fmla="*/ 612454 h 872065"/>
                  <a:gd name="connsiteX4" fmla="*/ 431276 w 728932"/>
                  <a:gd name="connsiteY4" fmla="*/ 493391 h 872065"/>
                  <a:gd name="connsiteX5" fmla="*/ 431276 w 728932"/>
                  <a:gd name="connsiteY5" fmla="*/ 488630 h 872065"/>
                  <a:gd name="connsiteX6" fmla="*/ 174101 w 728932"/>
                  <a:gd name="connsiteY6" fmla="*/ 488630 h 872065"/>
                  <a:gd name="connsiteX7" fmla="*/ 174101 w 728932"/>
                  <a:gd name="connsiteY7" fmla="*/ 140965 h 872065"/>
                  <a:gd name="connsiteX8" fmla="*/ 174101 w 728932"/>
                  <a:gd name="connsiteY8" fmla="*/ 347665 h 872065"/>
                  <a:gd name="connsiteX9" fmla="*/ 431276 w 728932"/>
                  <a:gd name="connsiteY9" fmla="*/ 347665 h 872065"/>
                  <a:gd name="connsiteX10" fmla="*/ 431276 w 728932"/>
                  <a:gd name="connsiteY10" fmla="*/ 345754 h 872065"/>
                  <a:gd name="connsiteX11" fmla="*/ 517000 w 728932"/>
                  <a:gd name="connsiteY11" fmla="*/ 243359 h 872065"/>
                  <a:gd name="connsiteX12" fmla="*/ 433656 w 728932"/>
                  <a:gd name="connsiteY12" fmla="*/ 148109 h 872065"/>
                  <a:gd name="connsiteX13" fmla="*/ 174101 w 728932"/>
                  <a:gd name="connsiteY13" fmla="*/ 140965 h 872065"/>
                  <a:gd name="connsiteX14" fmla="*/ 0 w 728932"/>
                  <a:gd name="connsiteY14" fmla="*/ 0 h 872065"/>
                  <a:gd name="connsiteX15" fmla="*/ 127816 w 728932"/>
                  <a:gd name="connsiteY15" fmla="*/ 0 h 872065"/>
                  <a:gd name="connsiteX16" fmla="*/ 174101 w 728932"/>
                  <a:gd name="connsiteY16" fmla="*/ 0 h 872065"/>
                  <a:gd name="connsiteX17" fmla="*/ 447945 w 728932"/>
                  <a:gd name="connsiteY17" fmla="*/ 0 h 872065"/>
                  <a:gd name="connsiteX18" fmla="*/ 447945 w 728932"/>
                  <a:gd name="connsiteY18" fmla="*/ 1732 h 872065"/>
                  <a:gd name="connsiteX19" fmla="*/ 683688 w 728932"/>
                  <a:gd name="connsiteY19" fmla="*/ 179066 h 872065"/>
                  <a:gd name="connsiteX20" fmla="*/ 559863 w 728932"/>
                  <a:gd name="connsiteY20" fmla="*/ 407666 h 872065"/>
                  <a:gd name="connsiteX21" fmla="*/ 728932 w 728932"/>
                  <a:gd name="connsiteY21" fmla="*/ 633885 h 872065"/>
                  <a:gd name="connsiteX22" fmla="*/ 433657 w 728932"/>
                  <a:gd name="connsiteY22" fmla="*/ 872010 h 872065"/>
                  <a:gd name="connsiteX23" fmla="*/ 433776 w 728932"/>
                  <a:gd name="connsiteY23" fmla="*/ 869628 h 872065"/>
                  <a:gd name="connsiteX24" fmla="*/ 174101 w 728932"/>
                  <a:gd name="connsiteY24" fmla="*/ 869628 h 872065"/>
                  <a:gd name="connsiteX25" fmla="*/ 127816 w 728932"/>
                  <a:gd name="connsiteY25" fmla="*/ 869628 h 872065"/>
                  <a:gd name="connsiteX26" fmla="*/ 0 w 728932"/>
                  <a:gd name="connsiteY26" fmla="*/ 869628 h 872065"/>
                  <a:gd name="connsiteX27" fmla="*/ 0 w 728932"/>
                  <a:gd name="connsiteY27" fmla="*/ 0 h 872065"/>
                  <a:gd name="connsiteX0" fmla="*/ 174101 w 728932"/>
                  <a:gd name="connsiteY0" fmla="*/ 488630 h 872065"/>
                  <a:gd name="connsiteX1" fmla="*/ 174101 w 728932"/>
                  <a:gd name="connsiteY1" fmla="*/ 728663 h 872065"/>
                  <a:gd name="connsiteX2" fmla="*/ 442406 w 728932"/>
                  <a:gd name="connsiteY2" fmla="*/ 728663 h 872065"/>
                  <a:gd name="connsiteX3" fmla="*/ 547956 w 728932"/>
                  <a:gd name="connsiteY3" fmla="*/ 612454 h 872065"/>
                  <a:gd name="connsiteX4" fmla="*/ 431276 w 728932"/>
                  <a:gd name="connsiteY4" fmla="*/ 493391 h 872065"/>
                  <a:gd name="connsiteX5" fmla="*/ 174101 w 728932"/>
                  <a:gd name="connsiteY5" fmla="*/ 488630 h 872065"/>
                  <a:gd name="connsiteX6" fmla="*/ 174101 w 728932"/>
                  <a:gd name="connsiteY6" fmla="*/ 140965 h 872065"/>
                  <a:gd name="connsiteX7" fmla="*/ 174101 w 728932"/>
                  <a:gd name="connsiteY7" fmla="*/ 347665 h 872065"/>
                  <a:gd name="connsiteX8" fmla="*/ 431276 w 728932"/>
                  <a:gd name="connsiteY8" fmla="*/ 347665 h 872065"/>
                  <a:gd name="connsiteX9" fmla="*/ 431276 w 728932"/>
                  <a:gd name="connsiteY9" fmla="*/ 345754 h 872065"/>
                  <a:gd name="connsiteX10" fmla="*/ 517000 w 728932"/>
                  <a:gd name="connsiteY10" fmla="*/ 243359 h 872065"/>
                  <a:gd name="connsiteX11" fmla="*/ 433656 w 728932"/>
                  <a:gd name="connsiteY11" fmla="*/ 148109 h 872065"/>
                  <a:gd name="connsiteX12" fmla="*/ 174101 w 728932"/>
                  <a:gd name="connsiteY12" fmla="*/ 140965 h 872065"/>
                  <a:gd name="connsiteX13" fmla="*/ 0 w 728932"/>
                  <a:gd name="connsiteY13" fmla="*/ 0 h 872065"/>
                  <a:gd name="connsiteX14" fmla="*/ 127816 w 728932"/>
                  <a:gd name="connsiteY14" fmla="*/ 0 h 872065"/>
                  <a:gd name="connsiteX15" fmla="*/ 174101 w 728932"/>
                  <a:gd name="connsiteY15" fmla="*/ 0 h 872065"/>
                  <a:gd name="connsiteX16" fmla="*/ 447945 w 728932"/>
                  <a:gd name="connsiteY16" fmla="*/ 0 h 872065"/>
                  <a:gd name="connsiteX17" fmla="*/ 447945 w 728932"/>
                  <a:gd name="connsiteY17" fmla="*/ 1732 h 872065"/>
                  <a:gd name="connsiteX18" fmla="*/ 683688 w 728932"/>
                  <a:gd name="connsiteY18" fmla="*/ 179066 h 872065"/>
                  <a:gd name="connsiteX19" fmla="*/ 559863 w 728932"/>
                  <a:gd name="connsiteY19" fmla="*/ 407666 h 872065"/>
                  <a:gd name="connsiteX20" fmla="*/ 728932 w 728932"/>
                  <a:gd name="connsiteY20" fmla="*/ 633885 h 872065"/>
                  <a:gd name="connsiteX21" fmla="*/ 433657 w 728932"/>
                  <a:gd name="connsiteY21" fmla="*/ 872010 h 872065"/>
                  <a:gd name="connsiteX22" fmla="*/ 433776 w 728932"/>
                  <a:gd name="connsiteY22" fmla="*/ 869628 h 872065"/>
                  <a:gd name="connsiteX23" fmla="*/ 174101 w 728932"/>
                  <a:gd name="connsiteY23" fmla="*/ 869628 h 872065"/>
                  <a:gd name="connsiteX24" fmla="*/ 127816 w 728932"/>
                  <a:gd name="connsiteY24" fmla="*/ 869628 h 872065"/>
                  <a:gd name="connsiteX25" fmla="*/ 0 w 728932"/>
                  <a:gd name="connsiteY25" fmla="*/ 869628 h 872065"/>
                  <a:gd name="connsiteX26" fmla="*/ 0 w 728932"/>
                  <a:gd name="connsiteY26" fmla="*/ 0 h 8720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728932" h="872065">
                    <a:moveTo>
                      <a:pt x="174101" y="488630"/>
                    </a:moveTo>
                    <a:lnTo>
                      <a:pt x="174101" y="728663"/>
                    </a:lnTo>
                    <a:lnTo>
                      <a:pt x="442406" y="728663"/>
                    </a:lnTo>
                    <a:cubicBezTo>
                      <a:pt x="511257" y="715167"/>
                      <a:pt x="549532" y="684907"/>
                      <a:pt x="547956" y="612454"/>
                    </a:cubicBezTo>
                    <a:cubicBezTo>
                      <a:pt x="543194" y="552923"/>
                      <a:pt x="538432" y="510060"/>
                      <a:pt x="431276" y="493391"/>
                    </a:cubicBezTo>
                    <a:lnTo>
                      <a:pt x="174101" y="488630"/>
                    </a:lnTo>
                    <a:close/>
                    <a:moveTo>
                      <a:pt x="174101" y="140965"/>
                    </a:moveTo>
                    <a:lnTo>
                      <a:pt x="174101" y="347665"/>
                    </a:lnTo>
                    <a:lnTo>
                      <a:pt x="431276" y="347665"/>
                    </a:lnTo>
                    <a:lnTo>
                      <a:pt x="431276" y="345754"/>
                    </a:lnTo>
                    <a:cubicBezTo>
                      <a:pt x="474139" y="322735"/>
                      <a:pt x="514619" y="311622"/>
                      <a:pt x="517000" y="243359"/>
                    </a:cubicBezTo>
                    <a:cubicBezTo>
                      <a:pt x="517000" y="202878"/>
                      <a:pt x="502713" y="157634"/>
                      <a:pt x="433656" y="148109"/>
                    </a:cubicBezTo>
                    <a:cubicBezTo>
                      <a:pt x="366981" y="140568"/>
                      <a:pt x="274510" y="141043"/>
                      <a:pt x="174101" y="140965"/>
                    </a:cubicBezTo>
                    <a:close/>
                    <a:moveTo>
                      <a:pt x="0" y="0"/>
                    </a:moveTo>
                    <a:lnTo>
                      <a:pt x="127816" y="0"/>
                    </a:lnTo>
                    <a:lnTo>
                      <a:pt x="174101" y="0"/>
                    </a:lnTo>
                    <a:lnTo>
                      <a:pt x="447945" y="0"/>
                    </a:lnTo>
                    <a:lnTo>
                      <a:pt x="447945" y="1732"/>
                    </a:lnTo>
                    <a:cubicBezTo>
                      <a:pt x="634795" y="8775"/>
                      <a:pt x="679801" y="148746"/>
                      <a:pt x="683688" y="179066"/>
                    </a:cubicBezTo>
                    <a:cubicBezTo>
                      <a:pt x="689245" y="333848"/>
                      <a:pt x="620981" y="374328"/>
                      <a:pt x="559863" y="407666"/>
                    </a:cubicBezTo>
                    <a:cubicBezTo>
                      <a:pt x="663844" y="433066"/>
                      <a:pt x="727345" y="515617"/>
                      <a:pt x="728932" y="633885"/>
                    </a:cubicBezTo>
                    <a:cubicBezTo>
                      <a:pt x="720200" y="800572"/>
                      <a:pt x="594788" y="874392"/>
                      <a:pt x="433657" y="872010"/>
                    </a:cubicBezTo>
                    <a:cubicBezTo>
                      <a:pt x="433697" y="871216"/>
                      <a:pt x="433736" y="870422"/>
                      <a:pt x="433776" y="869628"/>
                    </a:cubicBezTo>
                    <a:lnTo>
                      <a:pt x="174101" y="869628"/>
                    </a:lnTo>
                    <a:lnTo>
                      <a:pt x="127816" y="869628"/>
                    </a:lnTo>
                    <a:lnTo>
                      <a:pt x="0" y="86962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>
              <a:off x="6690882" y="1037184"/>
              <a:ext cx="720080" cy="720080"/>
              <a:chOff x="6690882" y="1037184"/>
              <a:chExt cx="720080" cy="720080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6690882" y="1037184"/>
                <a:ext cx="720080" cy="720080"/>
              </a:xfrm>
              <a:prstGeom prst="rect">
                <a:avLst/>
              </a:prstGeom>
              <a:solidFill>
                <a:schemeClr val="bg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3" name="Block Arc 12"/>
              <p:cNvSpPr>
                <a:spLocks noChangeAspect="1"/>
              </p:cNvSpPr>
              <p:nvPr/>
            </p:nvSpPr>
            <p:spPr>
              <a:xfrm>
                <a:off x="6842201" y="1156272"/>
                <a:ext cx="417443" cy="481904"/>
              </a:xfrm>
              <a:prstGeom prst="blockArc">
                <a:avLst>
                  <a:gd name="adj1" fmla="val 1756726"/>
                  <a:gd name="adj2" fmla="val 19889488"/>
                  <a:gd name="adj3" fmla="val 22774"/>
                </a:avLst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0" name="Round Same Side Corner Rectangle 51"/>
            <p:cNvSpPr/>
            <p:nvPr/>
          </p:nvSpPr>
          <p:spPr>
            <a:xfrm rot="5400000">
              <a:off x="6852922" y="1652530"/>
              <a:ext cx="396000" cy="2520000"/>
            </a:xfrm>
            <a:custGeom>
              <a:avLst/>
              <a:gdLst/>
              <a:ahLst/>
              <a:cxnLst/>
              <a:rect l="l" t="t" r="r" b="b"/>
              <a:pathLst>
                <a:path w="468002" h="2500353">
                  <a:moveTo>
                    <a:pt x="0" y="2500353"/>
                  </a:moveTo>
                  <a:lnTo>
                    <a:pt x="0" y="234001"/>
                  </a:lnTo>
                  <a:cubicBezTo>
                    <a:pt x="0" y="104766"/>
                    <a:pt x="104766" y="0"/>
                    <a:pt x="234001" y="0"/>
                  </a:cubicBezTo>
                  <a:cubicBezTo>
                    <a:pt x="363236" y="0"/>
                    <a:pt x="468002" y="104766"/>
                    <a:pt x="468002" y="234001"/>
                  </a:cubicBezTo>
                  <a:cubicBezTo>
                    <a:pt x="468002" y="989452"/>
                    <a:pt x="468001" y="1744902"/>
                    <a:pt x="468001" y="2500353"/>
                  </a:cubicBezTo>
                  <a:lnTo>
                    <a:pt x="467594" y="2500353"/>
                  </a:lnTo>
                  <a:cubicBezTo>
                    <a:pt x="429063" y="2409421"/>
                    <a:pt x="338980" y="2345641"/>
                    <a:pt x="234000" y="2345641"/>
                  </a:cubicBezTo>
                  <a:cubicBezTo>
                    <a:pt x="129020" y="2345641"/>
                    <a:pt x="38938" y="2409421"/>
                    <a:pt x="406" y="2500353"/>
                  </a:cubicBezTo>
                  <a:close/>
                </a:path>
              </a:pathLst>
            </a:cu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ko-KR" dirty="0"/>
                <a:t>D</a:t>
              </a:r>
              <a:endParaRPr lang="ko-KR" altLang="en-US" dirty="0"/>
            </a:p>
          </p:txBody>
        </p:sp>
        <p:sp>
          <p:nvSpPr>
            <p:cNvPr id="11" name="Round Same Side Corner Rectangle 51"/>
            <p:cNvSpPr/>
            <p:nvPr/>
          </p:nvSpPr>
          <p:spPr>
            <a:xfrm rot="16200000">
              <a:off x="6852922" y="2167123"/>
              <a:ext cx="396000" cy="2520000"/>
            </a:xfrm>
            <a:custGeom>
              <a:avLst/>
              <a:gdLst/>
              <a:ahLst/>
              <a:cxnLst/>
              <a:rect l="l" t="t" r="r" b="b"/>
              <a:pathLst>
                <a:path w="468002" h="2500353">
                  <a:moveTo>
                    <a:pt x="0" y="2500353"/>
                  </a:moveTo>
                  <a:lnTo>
                    <a:pt x="0" y="234001"/>
                  </a:lnTo>
                  <a:cubicBezTo>
                    <a:pt x="0" y="104766"/>
                    <a:pt x="104766" y="0"/>
                    <a:pt x="234001" y="0"/>
                  </a:cubicBezTo>
                  <a:cubicBezTo>
                    <a:pt x="363236" y="0"/>
                    <a:pt x="468002" y="104766"/>
                    <a:pt x="468002" y="234001"/>
                  </a:cubicBezTo>
                  <a:cubicBezTo>
                    <a:pt x="468002" y="989452"/>
                    <a:pt x="468001" y="1744902"/>
                    <a:pt x="468001" y="2500353"/>
                  </a:cubicBezTo>
                  <a:lnTo>
                    <a:pt x="467594" y="2500353"/>
                  </a:lnTo>
                  <a:cubicBezTo>
                    <a:pt x="429063" y="2409421"/>
                    <a:pt x="338980" y="2345641"/>
                    <a:pt x="234000" y="2345641"/>
                  </a:cubicBezTo>
                  <a:cubicBezTo>
                    <a:pt x="129020" y="2345641"/>
                    <a:pt x="38938" y="2409421"/>
                    <a:pt x="406" y="2500353"/>
                  </a:cubicBezTo>
                  <a:close/>
                </a:path>
              </a:pathLst>
            </a:cu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ko-KR" dirty="0"/>
                <a:t>D</a:t>
              </a:r>
              <a:endParaRPr lang="ko-KR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0369467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 userDrawn="1"/>
        </p:nvSpPr>
        <p:spPr>
          <a:xfrm>
            <a:off x="2947035" y="473947"/>
            <a:ext cx="3249931" cy="3249931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3624362" y="1094735"/>
            <a:ext cx="1895276" cy="2008355"/>
            <a:chOff x="5304922" y="1037184"/>
            <a:chExt cx="3492000" cy="3700344"/>
          </a:xfrm>
        </p:grpSpPr>
        <p:grpSp>
          <p:nvGrpSpPr>
            <p:cNvPr id="8" name="Group 7"/>
            <p:cNvGrpSpPr/>
            <p:nvPr/>
          </p:nvGrpSpPr>
          <p:grpSpPr>
            <a:xfrm>
              <a:off x="5304922" y="3743716"/>
              <a:ext cx="3492000" cy="437610"/>
              <a:chOff x="1709238" y="4209096"/>
              <a:chExt cx="3492000" cy="437610"/>
            </a:xfrm>
          </p:grpSpPr>
          <p:sp>
            <p:nvSpPr>
              <p:cNvPr id="34" name="Rectangle 33"/>
              <p:cNvSpPr/>
              <p:nvPr/>
            </p:nvSpPr>
            <p:spPr>
              <a:xfrm>
                <a:off x="1709238" y="4214706"/>
                <a:ext cx="3492000" cy="432000"/>
              </a:xfrm>
              <a:prstGeom prst="rect">
                <a:avLst/>
              </a:prstGeom>
              <a:solidFill>
                <a:schemeClr val="accent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grpSp>
            <p:nvGrpSpPr>
              <p:cNvPr id="35" name="Group 34"/>
              <p:cNvGrpSpPr/>
              <p:nvPr/>
            </p:nvGrpSpPr>
            <p:grpSpPr>
              <a:xfrm>
                <a:off x="2078720" y="4209096"/>
                <a:ext cx="469833" cy="432000"/>
                <a:chOff x="2078720" y="4209096"/>
                <a:chExt cx="469833" cy="432000"/>
              </a:xfrm>
            </p:grpSpPr>
            <p:sp>
              <p:nvSpPr>
                <p:cNvPr id="43" name="Rectangle 42"/>
                <p:cNvSpPr/>
                <p:nvPr/>
              </p:nvSpPr>
              <p:spPr>
                <a:xfrm>
                  <a:off x="2078720" y="4209096"/>
                  <a:ext cx="54000" cy="4320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44" name="Rectangle 43"/>
                <p:cNvSpPr/>
                <p:nvPr/>
              </p:nvSpPr>
              <p:spPr>
                <a:xfrm>
                  <a:off x="2217331" y="4209096"/>
                  <a:ext cx="54000" cy="4320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45" name="Rectangle 44"/>
                <p:cNvSpPr/>
                <p:nvPr/>
              </p:nvSpPr>
              <p:spPr>
                <a:xfrm>
                  <a:off x="2355942" y="4209096"/>
                  <a:ext cx="54000" cy="4320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46" name="Rectangle 45"/>
                <p:cNvSpPr/>
                <p:nvPr/>
              </p:nvSpPr>
              <p:spPr>
                <a:xfrm>
                  <a:off x="2494553" y="4209096"/>
                  <a:ext cx="54000" cy="4320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</p:grpSp>
          <p:grpSp>
            <p:nvGrpSpPr>
              <p:cNvPr id="36" name="Group 35"/>
              <p:cNvGrpSpPr/>
              <p:nvPr/>
            </p:nvGrpSpPr>
            <p:grpSpPr>
              <a:xfrm>
                <a:off x="4098293" y="4384000"/>
                <a:ext cx="900965" cy="82800"/>
                <a:chOff x="4098293" y="4384000"/>
                <a:chExt cx="900965" cy="82800"/>
              </a:xfrm>
            </p:grpSpPr>
            <p:sp>
              <p:nvSpPr>
                <p:cNvPr id="37" name="Rectangle 36"/>
                <p:cNvSpPr/>
                <p:nvPr/>
              </p:nvSpPr>
              <p:spPr>
                <a:xfrm>
                  <a:off x="4098293" y="4384000"/>
                  <a:ext cx="90000" cy="828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38" name="Rectangle 37"/>
                <p:cNvSpPr/>
                <p:nvPr/>
              </p:nvSpPr>
              <p:spPr>
                <a:xfrm>
                  <a:off x="4260486" y="4384000"/>
                  <a:ext cx="90000" cy="828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39" name="Rectangle 38"/>
                <p:cNvSpPr/>
                <p:nvPr/>
              </p:nvSpPr>
              <p:spPr>
                <a:xfrm>
                  <a:off x="4422679" y="4384000"/>
                  <a:ext cx="90000" cy="828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40" name="Rectangle 39"/>
                <p:cNvSpPr/>
                <p:nvPr/>
              </p:nvSpPr>
              <p:spPr>
                <a:xfrm>
                  <a:off x="4584872" y="4384000"/>
                  <a:ext cx="90000" cy="828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41" name="Rectangle 40"/>
                <p:cNvSpPr/>
                <p:nvPr/>
              </p:nvSpPr>
              <p:spPr>
                <a:xfrm>
                  <a:off x="4747065" y="4384000"/>
                  <a:ext cx="90000" cy="828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42" name="Rectangle 41"/>
                <p:cNvSpPr/>
                <p:nvPr/>
              </p:nvSpPr>
              <p:spPr>
                <a:xfrm>
                  <a:off x="4909258" y="4384000"/>
                  <a:ext cx="90000" cy="828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</p:grpSp>
        </p:grpSp>
        <p:grpSp>
          <p:nvGrpSpPr>
            <p:cNvPr id="9" name="Group 8"/>
            <p:cNvGrpSpPr/>
            <p:nvPr/>
          </p:nvGrpSpPr>
          <p:grpSpPr>
            <a:xfrm flipH="1">
              <a:off x="5304922" y="4299918"/>
              <a:ext cx="3492000" cy="437610"/>
              <a:chOff x="1709238" y="4209096"/>
              <a:chExt cx="3492000" cy="437610"/>
            </a:xfrm>
          </p:grpSpPr>
          <p:sp>
            <p:nvSpPr>
              <p:cNvPr id="21" name="Rectangle 20"/>
              <p:cNvSpPr/>
              <p:nvPr/>
            </p:nvSpPr>
            <p:spPr>
              <a:xfrm>
                <a:off x="1709238" y="4214706"/>
                <a:ext cx="3492000" cy="432000"/>
              </a:xfrm>
              <a:prstGeom prst="rect">
                <a:avLst/>
              </a:prstGeom>
              <a:solidFill>
                <a:schemeClr val="accent2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grpSp>
            <p:nvGrpSpPr>
              <p:cNvPr id="22" name="Group 21"/>
              <p:cNvGrpSpPr/>
              <p:nvPr/>
            </p:nvGrpSpPr>
            <p:grpSpPr>
              <a:xfrm>
                <a:off x="2078720" y="4209096"/>
                <a:ext cx="469833" cy="432000"/>
                <a:chOff x="2078720" y="4209096"/>
                <a:chExt cx="469833" cy="432000"/>
              </a:xfrm>
            </p:grpSpPr>
            <p:sp>
              <p:nvSpPr>
                <p:cNvPr id="30" name="Rectangle 29"/>
                <p:cNvSpPr/>
                <p:nvPr/>
              </p:nvSpPr>
              <p:spPr>
                <a:xfrm>
                  <a:off x="2078720" y="4209096"/>
                  <a:ext cx="54000" cy="4320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31" name="Rectangle 30"/>
                <p:cNvSpPr/>
                <p:nvPr/>
              </p:nvSpPr>
              <p:spPr>
                <a:xfrm>
                  <a:off x="2217331" y="4209096"/>
                  <a:ext cx="54000" cy="4320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32" name="Rectangle 31"/>
                <p:cNvSpPr/>
                <p:nvPr/>
              </p:nvSpPr>
              <p:spPr>
                <a:xfrm>
                  <a:off x="2355942" y="4209096"/>
                  <a:ext cx="54000" cy="4320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33" name="Rectangle 32"/>
                <p:cNvSpPr/>
                <p:nvPr/>
              </p:nvSpPr>
              <p:spPr>
                <a:xfrm>
                  <a:off x="2494553" y="4209096"/>
                  <a:ext cx="54000" cy="4320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</p:grpSp>
          <p:grpSp>
            <p:nvGrpSpPr>
              <p:cNvPr id="23" name="Group 22"/>
              <p:cNvGrpSpPr/>
              <p:nvPr/>
            </p:nvGrpSpPr>
            <p:grpSpPr>
              <a:xfrm>
                <a:off x="4098293" y="4384000"/>
                <a:ext cx="900965" cy="82800"/>
                <a:chOff x="4098293" y="4384000"/>
                <a:chExt cx="900965" cy="82800"/>
              </a:xfrm>
            </p:grpSpPr>
            <p:sp>
              <p:nvSpPr>
                <p:cNvPr id="24" name="Rectangle 23"/>
                <p:cNvSpPr/>
                <p:nvPr/>
              </p:nvSpPr>
              <p:spPr>
                <a:xfrm>
                  <a:off x="4098293" y="4384000"/>
                  <a:ext cx="90000" cy="828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5" name="Rectangle 24"/>
                <p:cNvSpPr/>
                <p:nvPr/>
              </p:nvSpPr>
              <p:spPr>
                <a:xfrm>
                  <a:off x="4260486" y="4384000"/>
                  <a:ext cx="90000" cy="828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6" name="Rectangle 25"/>
                <p:cNvSpPr/>
                <p:nvPr/>
              </p:nvSpPr>
              <p:spPr>
                <a:xfrm>
                  <a:off x="4422679" y="4384000"/>
                  <a:ext cx="90000" cy="828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7" name="Rectangle 26"/>
                <p:cNvSpPr/>
                <p:nvPr/>
              </p:nvSpPr>
              <p:spPr>
                <a:xfrm>
                  <a:off x="4584872" y="4384000"/>
                  <a:ext cx="90000" cy="828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8" name="Rectangle 27"/>
                <p:cNvSpPr/>
                <p:nvPr/>
              </p:nvSpPr>
              <p:spPr>
                <a:xfrm>
                  <a:off x="4747065" y="4384000"/>
                  <a:ext cx="90000" cy="828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9" name="Rectangle 28"/>
                <p:cNvSpPr/>
                <p:nvPr/>
              </p:nvSpPr>
              <p:spPr>
                <a:xfrm>
                  <a:off x="4909258" y="4384000"/>
                  <a:ext cx="90000" cy="828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</p:grpSp>
        </p:grpSp>
        <p:grpSp>
          <p:nvGrpSpPr>
            <p:cNvPr id="10" name="Group 9"/>
            <p:cNvGrpSpPr/>
            <p:nvPr/>
          </p:nvGrpSpPr>
          <p:grpSpPr>
            <a:xfrm>
              <a:off x="6272654" y="1875857"/>
              <a:ext cx="720080" cy="720080"/>
              <a:chOff x="6272654" y="1875857"/>
              <a:chExt cx="720080" cy="720080"/>
            </a:xfrm>
          </p:grpSpPr>
          <p:sp>
            <p:nvSpPr>
              <p:cNvPr id="19" name="Rectangle 18"/>
              <p:cNvSpPr/>
              <p:nvPr/>
            </p:nvSpPr>
            <p:spPr>
              <a:xfrm>
                <a:off x="6272654" y="1875857"/>
                <a:ext cx="720080" cy="720080"/>
              </a:xfrm>
              <a:prstGeom prst="rect">
                <a:avLst/>
              </a:prstGeom>
              <a:solidFill>
                <a:schemeClr val="accent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0" name="Parallelogram 5"/>
              <p:cNvSpPr>
                <a:spLocks/>
              </p:cNvSpPr>
              <p:nvPr/>
            </p:nvSpPr>
            <p:spPr>
              <a:xfrm>
                <a:off x="6391715" y="1978487"/>
                <a:ext cx="481958" cy="481904"/>
              </a:xfrm>
              <a:custGeom>
                <a:avLst/>
                <a:gdLst/>
                <a:ahLst/>
                <a:cxnLst/>
                <a:rect l="l" t="t" r="r" b="b"/>
                <a:pathLst>
                  <a:path w="848270" h="868857">
                    <a:moveTo>
                      <a:pt x="424135" y="189887"/>
                    </a:moveTo>
                    <a:lnTo>
                      <a:pt x="297766" y="526729"/>
                    </a:lnTo>
                    <a:lnTo>
                      <a:pt x="550505" y="526729"/>
                    </a:lnTo>
                    <a:close/>
                    <a:moveTo>
                      <a:pt x="325960" y="0"/>
                    </a:moveTo>
                    <a:lnTo>
                      <a:pt x="352897" y="0"/>
                    </a:lnTo>
                    <a:lnTo>
                      <a:pt x="495373" y="0"/>
                    </a:lnTo>
                    <a:lnTo>
                      <a:pt x="522310" y="0"/>
                    </a:lnTo>
                    <a:lnTo>
                      <a:pt x="848270" y="868857"/>
                    </a:lnTo>
                    <a:lnTo>
                      <a:pt x="678857" y="868857"/>
                    </a:lnTo>
                    <a:lnTo>
                      <a:pt x="604960" y="671883"/>
                    </a:lnTo>
                    <a:lnTo>
                      <a:pt x="243310" y="671883"/>
                    </a:lnTo>
                    <a:lnTo>
                      <a:pt x="169413" y="868857"/>
                    </a:lnTo>
                    <a:lnTo>
                      <a:pt x="0" y="868857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latin typeface="+mn-lt"/>
                </a:endParaRPr>
              </a:p>
            </p:txBody>
          </p:sp>
        </p:grpSp>
        <p:grpSp>
          <p:nvGrpSpPr>
            <p:cNvPr id="11" name="Group 10"/>
            <p:cNvGrpSpPr/>
            <p:nvPr/>
          </p:nvGrpSpPr>
          <p:grpSpPr>
            <a:xfrm>
              <a:off x="7109110" y="1875857"/>
              <a:ext cx="720080" cy="720080"/>
              <a:chOff x="7109110" y="1875857"/>
              <a:chExt cx="720080" cy="720080"/>
            </a:xfrm>
          </p:grpSpPr>
          <p:sp>
            <p:nvSpPr>
              <p:cNvPr id="17" name="Rectangle 16"/>
              <p:cNvSpPr/>
              <p:nvPr/>
            </p:nvSpPr>
            <p:spPr>
              <a:xfrm>
                <a:off x="7109110" y="1875857"/>
                <a:ext cx="720080" cy="720080"/>
              </a:xfrm>
              <a:prstGeom prst="rect">
                <a:avLst/>
              </a:prstGeom>
              <a:solidFill>
                <a:schemeClr val="accent2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8" name="Rectangle 9"/>
              <p:cNvSpPr>
                <a:spLocks noChangeAspect="1"/>
              </p:cNvSpPr>
              <p:nvPr/>
            </p:nvSpPr>
            <p:spPr>
              <a:xfrm>
                <a:off x="7267746" y="1994945"/>
                <a:ext cx="402809" cy="481904"/>
              </a:xfrm>
              <a:custGeom>
                <a:avLst/>
                <a:gdLst>
                  <a:gd name="connsiteX0" fmla="*/ 174101 w 728932"/>
                  <a:gd name="connsiteY0" fmla="*/ 488630 h 872065"/>
                  <a:gd name="connsiteX1" fmla="*/ 174101 w 728932"/>
                  <a:gd name="connsiteY1" fmla="*/ 728663 h 872065"/>
                  <a:gd name="connsiteX2" fmla="*/ 442406 w 728932"/>
                  <a:gd name="connsiteY2" fmla="*/ 728663 h 872065"/>
                  <a:gd name="connsiteX3" fmla="*/ 547956 w 728932"/>
                  <a:gd name="connsiteY3" fmla="*/ 612454 h 872065"/>
                  <a:gd name="connsiteX4" fmla="*/ 431276 w 728932"/>
                  <a:gd name="connsiteY4" fmla="*/ 493391 h 872065"/>
                  <a:gd name="connsiteX5" fmla="*/ 431276 w 728932"/>
                  <a:gd name="connsiteY5" fmla="*/ 488630 h 872065"/>
                  <a:gd name="connsiteX6" fmla="*/ 174101 w 728932"/>
                  <a:gd name="connsiteY6" fmla="*/ 488630 h 872065"/>
                  <a:gd name="connsiteX7" fmla="*/ 174101 w 728932"/>
                  <a:gd name="connsiteY7" fmla="*/ 140965 h 872065"/>
                  <a:gd name="connsiteX8" fmla="*/ 174101 w 728932"/>
                  <a:gd name="connsiteY8" fmla="*/ 347665 h 872065"/>
                  <a:gd name="connsiteX9" fmla="*/ 431276 w 728932"/>
                  <a:gd name="connsiteY9" fmla="*/ 347665 h 872065"/>
                  <a:gd name="connsiteX10" fmla="*/ 431276 w 728932"/>
                  <a:gd name="connsiteY10" fmla="*/ 345754 h 872065"/>
                  <a:gd name="connsiteX11" fmla="*/ 517000 w 728932"/>
                  <a:gd name="connsiteY11" fmla="*/ 243359 h 872065"/>
                  <a:gd name="connsiteX12" fmla="*/ 433656 w 728932"/>
                  <a:gd name="connsiteY12" fmla="*/ 148109 h 872065"/>
                  <a:gd name="connsiteX13" fmla="*/ 174101 w 728932"/>
                  <a:gd name="connsiteY13" fmla="*/ 140965 h 872065"/>
                  <a:gd name="connsiteX14" fmla="*/ 0 w 728932"/>
                  <a:gd name="connsiteY14" fmla="*/ 0 h 872065"/>
                  <a:gd name="connsiteX15" fmla="*/ 127816 w 728932"/>
                  <a:gd name="connsiteY15" fmla="*/ 0 h 872065"/>
                  <a:gd name="connsiteX16" fmla="*/ 174101 w 728932"/>
                  <a:gd name="connsiteY16" fmla="*/ 0 h 872065"/>
                  <a:gd name="connsiteX17" fmla="*/ 447945 w 728932"/>
                  <a:gd name="connsiteY17" fmla="*/ 0 h 872065"/>
                  <a:gd name="connsiteX18" fmla="*/ 447945 w 728932"/>
                  <a:gd name="connsiteY18" fmla="*/ 1732 h 872065"/>
                  <a:gd name="connsiteX19" fmla="*/ 683688 w 728932"/>
                  <a:gd name="connsiteY19" fmla="*/ 179066 h 872065"/>
                  <a:gd name="connsiteX20" fmla="*/ 559863 w 728932"/>
                  <a:gd name="connsiteY20" fmla="*/ 407666 h 872065"/>
                  <a:gd name="connsiteX21" fmla="*/ 728932 w 728932"/>
                  <a:gd name="connsiteY21" fmla="*/ 633885 h 872065"/>
                  <a:gd name="connsiteX22" fmla="*/ 433657 w 728932"/>
                  <a:gd name="connsiteY22" fmla="*/ 872010 h 872065"/>
                  <a:gd name="connsiteX23" fmla="*/ 433776 w 728932"/>
                  <a:gd name="connsiteY23" fmla="*/ 869628 h 872065"/>
                  <a:gd name="connsiteX24" fmla="*/ 174101 w 728932"/>
                  <a:gd name="connsiteY24" fmla="*/ 869628 h 872065"/>
                  <a:gd name="connsiteX25" fmla="*/ 127816 w 728932"/>
                  <a:gd name="connsiteY25" fmla="*/ 869628 h 872065"/>
                  <a:gd name="connsiteX26" fmla="*/ 0 w 728932"/>
                  <a:gd name="connsiteY26" fmla="*/ 869628 h 872065"/>
                  <a:gd name="connsiteX27" fmla="*/ 0 w 728932"/>
                  <a:gd name="connsiteY27" fmla="*/ 0 h 872065"/>
                  <a:gd name="connsiteX0" fmla="*/ 174101 w 728932"/>
                  <a:gd name="connsiteY0" fmla="*/ 488630 h 872065"/>
                  <a:gd name="connsiteX1" fmla="*/ 174101 w 728932"/>
                  <a:gd name="connsiteY1" fmla="*/ 728663 h 872065"/>
                  <a:gd name="connsiteX2" fmla="*/ 442406 w 728932"/>
                  <a:gd name="connsiteY2" fmla="*/ 728663 h 872065"/>
                  <a:gd name="connsiteX3" fmla="*/ 547956 w 728932"/>
                  <a:gd name="connsiteY3" fmla="*/ 612454 h 872065"/>
                  <a:gd name="connsiteX4" fmla="*/ 431276 w 728932"/>
                  <a:gd name="connsiteY4" fmla="*/ 493391 h 872065"/>
                  <a:gd name="connsiteX5" fmla="*/ 431276 w 728932"/>
                  <a:gd name="connsiteY5" fmla="*/ 488630 h 872065"/>
                  <a:gd name="connsiteX6" fmla="*/ 174101 w 728932"/>
                  <a:gd name="connsiteY6" fmla="*/ 488630 h 872065"/>
                  <a:gd name="connsiteX7" fmla="*/ 174101 w 728932"/>
                  <a:gd name="connsiteY7" fmla="*/ 140965 h 872065"/>
                  <a:gd name="connsiteX8" fmla="*/ 174101 w 728932"/>
                  <a:gd name="connsiteY8" fmla="*/ 347665 h 872065"/>
                  <a:gd name="connsiteX9" fmla="*/ 431276 w 728932"/>
                  <a:gd name="connsiteY9" fmla="*/ 347665 h 872065"/>
                  <a:gd name="connsiteX10" fmla="*/ 431276 w 728932"/>
                  <a:gd name="connsiteY10" fmla="*/ 345754 h 872065"/>
                  <a:gd name="connsiteX11" fmla="*/ 517000 w 728932"/>
                  <a:gd name="connsiteY11" fmla="*/ 243359 h 872065"/>
                  <a:gd name="connsiteX12" fmla="*/ 433656 w 728932"/>
                  <a:gd name="connsiteY12" fmla="*/ 148109 h 872065"/>
                  <a:gd name="connsiteX13" fmla="*/ 174101 w 728932"/>
                  <a:gd name="connsiteY13" fmla="*/ 140965 h 872065"/>
                  <a:gd name="connsiteX14" fmla="*/ 0 w 728932"/>
                  <a:gd name="connsiteY14" fmla="*/ 0 h 872065"/>
                  <a:gd name="connsiteX15" fmla="*/ 127816 w 728932"/>
                  <a:gd name="connsiteY15" fmla="*/ 0 h 872065"/>
                  <a:gd name="connsiteX16" fmla="*/ 174101 w 728932"/>
                  <a:gd name="connsiteY16" fmla="*/ 0 h 872065"/>
                  <a:gd name="connsiteX17" fmla="*/ 447945 w 728932"/>
                  <a:gd name="connsiteY17" fmla="*/ 0 h 872065"/>
                  <a:gd name="connsiteX18" fmla="*/ 447945 w 728932"/>
                  <a:gd name="connsiteY18" fmla="*/ 1732 h 872065"/>
                  <a:gd name="connsiteX19" fmla="*/ 683688 w 728932"/>
                  <a:gd name="connsiteY19" fmla="*/ 179066 h 872065"/>
                  <a:gd name="connsiteX20" fmla="*/ 559863 w 728932"/>
                  <a:gd name="connsiteY20" fmla="*/ 407666 h 872065"/>
                  <a:gd name="connsiteX21" fmla="*/ 728932 w 728932"/>
                  <a:gd name="connsiteY21" fmla="*/ 633885 h 872065"/>
                  <a:gd name="connsiteX22" fmla="*/ 433657 w 728932"/>
                  <a:gd name="connsiteY22" fmla="*/ 872010 h 872065"/>
                  <a:gd name="connsiteX23" fmla="*/ 433776 w 728932"/>
                  <a:gd name="connsiteY23" fmla="*/ 869628 h 872065"/>
                  <a:gd name="connsiteX24" fmla="*/ 174101 w 728932"/>
                  <a:gd name="connsiteY24" fmla="*/ 869628 h 872065"/>
                  <a:gd name="connsiteX25" fmla="*/ 127816 w 728932"/>
                  <a:gd name="connsiteY25" fmla="*/ 869628 h 872065"/>
                  <a:gd name="connsiteX26" fmla="*/ 0 w 728932"/>
                  <a:gd name="connsiteY26" fmla="*/ 869628 h 872065"/>
                  <a:gd name="connsiteX27" fmla="*/ 0 w 728932"/>
                  <a:gd name="connsiteY27" fmla="*/ 0 h 872065"/>
                  <a:gd name="connsiteX0" fmla="*/ 174101 w 728932"/>
                  <a:gd name="connsiteY0" fmla="*/ 488630 h 872065"/>
                  <a:gd name="connsiteX1" fmla="*/ 174101 w 728932"/>
                  <a:gd name="connsiteY1" fmla="*/ 728663 h 872065"/>
                  <a:gd name="connsiteX2" fmla="*/ 442406 w 728932"/>
                  <a:gd name="connsiteY2" fmla="*/ 728663 h 872065"/>
                  <a:gd name="connsiteX3" fmla="*/ 547956 w 728932"/>
                  <a:gd name="connsiteY3" fmla="*/ 612454 h 872065"/>
                  <a:gd name="connsiteX4" fmla="*/ 431276 w 728932"/>
                  <a:gd name="connsiteY4" fmla="*/ 493391 h 872065"/>
                  <a:gd name="connsiteX5" fmla="*/ 431276 w 728932"/>
                  <a:gd name="connsiteY5" fmla="*/ 488630 h 872065"/>
                  <a:gd name="connsiteX6" fmla="*/ 174101 w 728932"/>
                  <a:gd name="connsiteY6" fmla="*/ 488630 h 872065"/>
                  <a:gd name="connsiteX7" fmla="*/ 174101 w 728932"/>
                  <a:gd name="connsiteY7" fmla="*/ 140965 h 872065"/>
                  <a:gd name="connsiteX8" fmla="*/ 174101 w 728932"/>
                  <a:gd name="connsiteY8" fmla="*/ 347665 h 872065"/>
                  <a:gd name="connsiteX9" fmla="*/ 431276 w 728932"/>
                  <a:gd name="connsiteY9" fmla="*/ 347665 h 872065"/>
                  <a:gd name="connsiteX10" fmla="*/ 431276 w 728932"/>
                  <a:gd name="connsiteY10" fmla="*/ 345754 h 872065"/>
                  <a:gd name="connsiteX11" fmla="*/ 517000 w 728932"/>
                  <a:gd name="connsiteY11" fmla="*/ 243359 h 872065"/>
                  <a:gd name="connsiteX12" fmla="*/ 433656 w 728932"/>
                  <a:gd name="connsiteY12" fmla="*/ 148109 h 872065"/>
                  <a:gd name="connsiteX13" fmla="*/ 174101 w 728932"/>
                  <a:gd name="connsiteY13" fmla="*/ 140965 h 872065"/>
                  <a:gd name="connsiteX14" fmla="*/ 0 w 728932"/>
                  <a:gd name="connsiteY14" fmla="*/ 0 h 872065"/>
                  <a:gd name="connsiteX15" fmla="*/ 127816 w 728932"/>
                  <a:gd name="connsiteY15" fmla="*/ 0 h 872065"/>
                  <a:gd name="connsiteX16" fmla="*/ 174101 w 728932"/>
                  <a:gd name="connsiteY16" fmla="*/ 0 h 872065"/>
                  <a:gd name="connsiteX17" fmla="*/ 447945 w 728932"/>
                  <a:gd name="connsiteY17" fmla="*/ 0 h 872065"/>
                  <a:gd name="connsiteX18" fmla="*/ 447945 w 728932"/>
                  <a:gd name="connsiteY18" fmla="*/ 1732 h 872065"/>
                  <a:gd name="connsiteX19" fmla="*/ 683688 w 728932"/>
                  <a:gd name="connsiteY19" fmla="*/ 179066 h 872065"/>
                  <a:gd name="connsiteX20" fmla="*/ 559863 w 728932"/>
                  <a:gd name="connsiteY20" fmla="*/ 407666 h 872065"/>
                  <a:gd name="connsiteX21" fmla="*/ 728932 w 728932"/>
                  <a:gd name="connsiteY21" fmla="*/ 633885 h 872065"/>
                  <a:gd name="connsiteX22" fmla="*/ 433657 w 728932"/>
                  <a:gd name="connsiteY22" fmla="*/ 872010 h 872065"/>
                  <a:gd name="connsiteX23" fmla="*/ 433776 w 728932"/>
                  <a:gd name="connsiteY23" fmla="*/ 869628 h 872065"/>
                  <a:gd name="connsiteX24" fmla="*/ 174101 w 728932"/>
                  <a:gd name="connsiteY24" fmla="*/ 869628 h 872065"/>
                  <a:gd name="connsiteX25" fmla="*/ 127816 w 728932"/>
                  <a:gd name="connsiteY25" fmla="*/ 869628 h 872065"/>
                  <a:gd name="connsiteX26" fmla="*/ 0 w 728932"/>
                  <a:gd name="connsiteY26" fmla="*/ 869628 h 872065"/>
                  <a:gd name="connsiteX27" fmla="*/ 0 w 728932"/>
                  <a:gd name="connsiteY27" fmla="*/ 0 h 872065"/>
                  <a:gd name="connsiteX0" fmla="*/ 174101 w 728932"/>
                  <a:gd name="connsiteY0" fmla="*/ 488630 h 872065"/>
                  <a:gd name="connsiteX1" fmla="*/ 174101 w 728932"/>
                  <a:gd name="connsiteY1" fmla="*/ 728663 h 872065"/>
                  <a:gd name="connsiteX2" fmla="*/ 442406 w 728932"/>
                  <a:gd name="connsiteY2" fmla="*/ 728663 h 872065"/>
                  <a:gd name="connsiteX3" fmla="*/ 547956 w 728932"/>
                  <a:gd name="connsiteY3" fmla="*/ 612454 h 872065"/>
                  <a:gd name="connsiteX4" fmla="*/ 431276 w 728932"/>
                  <a:gd name="connsiteY4" fmla="*/ 493391 h 872065"/>
                  <a:gd name="connsiteX5" fmla="*/ 174101 w 728932"/>
                  <a:gd name="connsiteY5" fmla="*/ 488630 h 872065"/>
                  <a:gd name="connsiteX6" fmla="*/ 174101 w 728932"/>
                  <a:gd name="connsiteY6" fmla="*/ 140965 h 872065"/>
                  <a:gd name="connsiteX7" fmla="*/ 174101 w 728932"/>
                  <a:gd name="connsiteY7" fmla="*/ 347665 h 872065"/>
                  <a:gd name="connsiteX8" fmla="*/ 431276 w 728932"/>
                  <a:gd name="connsiteY8" fmla="*/ 347665 h 872065"/>
                  <a:gd name="connsiteX9" fmla="*/ 431276 w 728932"/>
                  <a:gd name="connsiteY9" fmla="*/ 345754 h 872065"/>
                  <a:gd name="connsiteX10" fmla="*/ 517000 w 728932"/>
                  <a:gd name="connsiteY10" fmla="*/ 243359 h 872065"/>
                  <a:gd name="connsiteX11" fmla="*/ 433656 w 728932"/>
                  <a:gd name="connsiteY11" fmla="*/ 148109 h 872065"/>
                  <a:gd name="connsiteX12" fmla="*/ 174101 w 728932"/>
                  <a:gd name="connsiteY12" fmla="*/ 140965 h 872065"/>
                  <a:gd name="connsiteX13" fmla="*/ 0 w 728932"/>
                  <a:gd name="connsiteY13" fmla="*/ 0 h 872065"/>
                  <a:gd name="connsiteX14" fmla="*/ 127816 w 728932"/>
                  <a:gd name="connsiteY14" fmla="*/ 0 h 872065"/>
                  <a:gd name="connsiteX15" fmla="*/ 174101 w 728932"/>
                  <a:gd name="connsiteY15" fmla="*/ 0 h 872065"/>
                  <a:gd name="connsiteX16" fmla="*/ 447945 w 728932"/>
                  <a:gd name="connsiteY16" fmla="*/ 0 h 872065"/>
                  <a:gd name="connsiteX17" fmla="*/ 447945 w 728932"/>
                  <a:gd name="connsiteY17" fmla="*/ 1732 h 872065"/>
                  <a:gd name="connsiteX18" fmla="*/ 683688 w 728932"/>
                  <a:gd name="connsiteY18" fmla="*/ 179066 h 872065"/>
                  <a:gd name="connsiteX19" fmla="*/ 559863 w 728932"/>
                  <a:gd name="connsiteY19" fmla="*/ 407666 h 872065"/>
                  <a:gd name="connsiteX20" fmla="*/ 728932 w 728932"/>
                  <a:gd name="connsiteY20" fmla="*/ 633885 h 872065"/>
                  <a:gd name="connsiteX21" fmla="*/ 433657 w 728932"/>
                  <a:gd name="connsiteY21" fmla="*/ 872010 h 872065"/>
                  <a:gd name="connsiteX22" fmla="*/ 433776 w 728932"/>
                  <a:gd name="connsiteY22" fmla="*/ 869628 h 872065"/>
                  <a:gd name="connsiteX23" fmla="*/ 174101 w 728932"/>
                  <a:gd name="connsiteY23" fmla="*/ 869628 h 872065"/>
                  <a:gd name="connsiteX24" fmla="*/ 127816 w 728932"/>
                  <a:gd name="connsiteY24" fmla="*/ 869628 h 872065"/>
                  <a:gd name="connsiteX25" fmla="*/ 0 w 728932"/>
                  <a:gd name="connsiteY25" fmla="*/ 869628 h 872065"/>
                  <a:gd name="connsiteX26" fmla="*/ 0 w 728932"/>
                  <a:gd name="connsiteY26" fmla="*/ 0 h 8720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728932" h="872065">
                    <a:moveTo>
                      <a:pt x="174101" y="488630"/>
                    </a:moveTo>
                    <a:lnTo>
                      <a:pt x="174101" y="728663"/>
                    </a:lnTo>
                    <a:lnTo>
                      <a:pt x="442406" y="728663"/>
                    </a:lnTo>
                    <a:cubicBezTo>
                      <a:pt x="511257" y="715167"/>
                      <a:pt x="549532" y="684907"/>
                      <a:pt x="547956" y="612454"/>
                    </a:cubicBezTo>
                    <a:cubicBezTo>
                      <a:pt x="543194" y="552923"/>
                      <a:pt x="538432" y="510060"/>
                      <a:pt x="431276" y="493391"/>
                    </a:cubicBezTo>
                    <a:lnTo>
                      <a:pt x="174101" y="488630"/>
                    </a:lnTo>
                    <a:close/>
                    <a:moveTo>
                      <a:pt x="174101" y="140965"/>
                    </a:moveTo>
                    <a:lnTo>
                      <a:pt x="174101" y="347665"/>
                    </a:lnTo>
                    <a:lnTo>
                      <a:pt x="431276" y="347665"/>
                    </a:lnTo>
                    <a:lnTo>
                      <a:pt x="431276" y="345754"/>
                    </a:lnTo>
                    <a:cubicBezTo>
                      <a:pt x="474139" y="322735"/>
                      <a:pt x="514619" y="311622"/>
                      <a:pt x="517000" y="243359"/>
                    </a:cubicBezTo>
                    <a:cubicBezTo>
                      <a:pt x="517000" y="202878"/>
                      <a:pt x="502713" y="157634"/>
                      <a:pt x="433656" y="148109"/>
                    </a:cubicBezTo>
                    <a:cubicBezTo>
                      <a:pt x="366981" y="140568"/>
                      <a:pt x="274510" y="141043"/>
                      <a:pt x="174101" y="140965"/>
                    </a:cubicBezTo>
                    <a:close/>
                    <a:moveTo>
                      <a:pt x="0" y="0"/>
                    </a:moveTo>
                    <a:lnTo>
                      <a:pt x="127816" y="0"/>
                    </a:lnTo>
                    <a:lnTo>
                      <a:pt x="174101" y="0"/>
                    </a:lnTo>
                    <a:lnTo>
                      <a:pt x="447945" y="0"/>
                    </a:lnTo>
                    <a:lnTo>
                      <a:pt x="447945" y="1732"/>
                    </a:lnTo>
                    <a:cubicBezTo>
                      <a:pt x="634795" y="8775"/>
                      <a:pt x="679801" y="148746"/>
                      <a:pt x="683688" y="179066"/>
                    </a:cubicBezTo>
                    <a:cubicBezTo>
                      <a:pt x="689245" y="333848"/>
                      <a:pt x="620981" y="374328"/>
                      <a:pt x="559863" y="407666"/>
                    </a:cubicBezTo>
                    <a:cubicBezTo>
                      <a:pt x="663844" y="433066"/>
                      <a:pt x="727345" y="515617"/>
                      <a:pt x="728932" y="633885"/>
                    </a:cubicBezTo>
                    <a:cubicBezTo>
                      <a:pt x="720200" y="800572"/>
                      <a:pt x="594788" y="874392"/>
                      <a:pt x="433657" y="872010"/>
                    </a:cubicBezTo>
                    <a:cubicBezTo>
                      <a:pt x="433697" y="871216"/>
                      <a:pt x="433736" y="870422"/>
                      <a:pt x="433776" y="869628"/>
                    </a:cubicBezTo>
                    <a:lnTo>
                      <a:pt x="174101" y="869628"/>
                    </a:lnTo>
                    <a:lnTo>
                      <a:pt x="127816" y="869628"/>
                    </a:lnTo>
                    <a:lnTo>
                      <a:pt x="0" y="86962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latin typeface="+mn-lt"/>
                </a:endParaRPr>
              </a:p>
            </p:txBody>
          </p:sp>
        </p:grpSp>
        <p:grpSp>
          <p:nvGrpSpPr>
            <p:cNvPr id="12" name="Group 11"/>
            <p:cNvGrpSpPr/>
            <p:nvPr/>
          </p:nvGrpSpPr>
          <p:grpSpPr>
            <a:xfrm>
              <a:off x="6690882" y="1037184"/>
              <a:ext cx="720080" cy="720080"/>
              <a:chOff x="6690882" y="1037184"/>
              <a:chExt cx="720080" cy="720080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6690882" y="1037184"/>
                <a:ext cx="720080" cy="720080"/>
              </a:xfrm>
              <a:prstGeom prst="rect">
                <a:avLst/>
              </a:prstGeom>
              <a:solidFill>
                <a:schemeClr val="bg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+mn-lt"/>
                </a:endParaRPr>
              </a:p>
            </p:txBody>
          </p:sp>
          <p:sp>
            <p:nvSpPr>
              <p:cNvPr id="16" name="Block Arc 15"/>
              <p:cNvSpPr>
                <a:spLocks noChangeAspect="1"/>
              </p:cNvSpPr>
              <p:nvPr/>
            </p:nvSpPr>
            <p:spPr>
              <a:xfrm>
                <a:off x="6842201" y="1156272"/>
                <a:ext cx="417443" cy="481904"/>
              </a:xfrm>
              <a:prstGeom prst="blockArc">
                <a:avLst>
                  <a:gd name="adj1" fmla="val 1756726"/>
                  <a:gd name="adj2" fmla="val 19889488"/>
                  <a:gd name="adj3" fmla="val 22774"/>
                </a:avLst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3" name="Round Same Side Corner Rectangle 51"/>
            <p:cNvSpPr/>
            <p:nvPr/>
          </p:nvSpPr>
          <p:spPr>
            <a:xfrm rot="5400000">
              <a:off x="6852922" y="1652530"/>
              <a:ext cx="396000" cy="2520000"/>
            </a:xfrm>
            <a:custGeom>
              <a:avLst/>
              <a:gdLst/>
              <a:ahLst/>
              <a:cxnLst/>
              <a:rect l="l" t="t" r="r" b="b"/>
              <a:pathLst>
                <a:path w="468002" h="2500353">
                  <a:moveTo>
                    <a:pt x="0" y="2500353"/>
                  </a:moveTo>
                  <a:lnTo>
                    <a:pt x="0" y="234001"/>
                  </a:lnTo>
                  <a:cubicBezTo>
                    <a:pt x="0" y="104766"/>
                    <a:pt x="104766" y="0"/>
                    <a:pt x="234001" y="0"/>
                  </a:cubicBezTo>
                  <a:cubicBezTo>
                    <a:pt x="363236" y="0"/>
                    <a:pt x="468002" y="104766"/>
                    <a:pt x="468002" y="234001"/>
                  </a:cubicBezTo>
                  <a:cubicBezTo>
                    <a:pt x="468002" y="989452"/>
                    <a:pt x="468001" y="1744902"/>
                    <a:pt x="468001" y="2500353"/>
                  </a:cubicBezTo>
                  <a:lnTo>
                    <a:pt x="467594" y="2500353"/>
                  </a:lnTo>
                  <a:cubicBezTo>
                    <a:pt x="429063" y="2409421"/>
                    <a:pt x="338980" y="2345641"/>
                    <a:pt x="234000" y="2345641"/>
                  </a:cubicBezTo>
                  <a:cubicBezTo>
                    <a:pt x="129020" y="2345641"/>
                    <a:pt x="38938" y="2409421"/>
                    <a:pt x="406" y="2500353"/>
                  </a:cubicBezTo>
                  <a:close/>
                </a:path>
              </a:pathLst>
            </a:cu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ko-KR" dirty="0"/>
                <a:t>D</a:t>
              </a:r>
              <a:endParaRPr lang="ko-KR" altLang="en-US" dirty="0"/>
            </a:p>
          </p:txBody>
        </p:sp>
        <p:sp>
          <p:nvSpPr>
            <p:cNvPr id="14" name="Round Same Side Corner Rectangle 51"/>
            <p:cNvSpPr/>
            <p:nvPr/>
          </p:nvSpPr>
          <p:spPr>
            <a:xfrm rot="16200000">
              <a:off x="6852922" y="2167123"/>
              <a:ext cx="396000" cy="2520000"/>
            </a:xfrm>
            <a:custGeom>
              <a:avLst/>
              <a:gdLst/>
              <a:ahLst/>
              <a:cxnLst/>
              <a:rect l="l" t="t" r="r" b="b"/>
              <a:pathLst>
                <a:path w="468002" h="2500353">
                  <a:moveTo>
                    <a:pt x="0" y="2500353"/>
                  </a:moveTo>
                  <a:lnTo>
                    <a:pt x="0" y="234001"/>
                  </a:lnTo>
                  <a:cubicBezTo>
                    <a:pt x="0" y="104766"/>
                    <a:pt x="104766" y="0"/>
                    <a:pt x="234001" y="0"/>
                  </a:cubicBezTo>
                  <a:cubicBezTo>
                    <a:pt x="363236" y="0"/>
                    <a:pt x="468002" y="104766"/>
                    <a:pt x="468002" y="234001"/>
                  </a:cubicBezTo>
                  <a:cubicBezTo>
                    <a:pt x="468002" y="989452"/>
                    <a:pt x="468001" y="1744902"/>
                    <a:pt x="468001" y="2500353"/>
                  </a:cubicBezTo>
                  <a:lnTo>
                    <a:pt x="467594" y="2500353"/>
                  </a:lnTo>
                  <a:cubicBezTo>
                    <a:pt x="429063" y="2409421"/>
                    <a:pt x="338980" y="2345641"/>
                    <a:pt x="234000" y="2345641"/>
                  </a:cubicBezTo>
                  <a:cubicBezTo>
                    <a:pt x="129020" y="2345641"/>
                    <a:pt x="38938" y="2409421"/>
                    <a:pt x="406" y="2500353"/>
                  </a:cubicBezTo>
                  <a:close/>
                </a:path>
              </a:pathLst>
            </a:cu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ko-KR" dirty="0"/>
                <a:t>D</a:t>
              </a:r>
              <a:endParaRPr lang="ko-KR" altLang="en-US" dirty="0"/>
            </a:p>
          </p:txBody>
        </p:sp>
      </p:grpSp>
      <p:sp>
        <p:nvSpPr>
          <p:cNvPr id="49" name="제목 1"/>
          <p:cNvSpPr>
            <a:spLocks noGrp="1"/>
          </p:cNvSpPr>
          <p:nvPr>
            <p:ph type="title" hasCustomPrompt="1"/>
          </p:nvPr>
        </p:nvSpPr>
        <p:spPr>
          <a:xfrm>
            <a:off x="1828381" y="3730051"/>
            <a:ext cx="5472608" cy="540000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3600" b="1" baseline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Thank you</a:t>
            </a:r>
            <a:endParaRPr lang="ko-KR" altLang="en-US" dirty="0"/>
          </a:p>
        </p:txBody>
      </p:sp>
      <p:sp>
        <p:nvSpPr>
          <p:cNvPr id="5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828381" y="4279619"/>
            <a:ext cx="5472608" cy="252000"/>
          </a:xfrm>
          <a:prstGeom prst="rect">
            <a:avLst/>
          </a:prstGeom>
        </p:spPr>
        <p:txBody>
          <a:bodyPr lIns="108000" anchor="ctr"/>
          <a:lstStyle>
            <a:lvl1pPr marL="0" indent="0" algn="ctr">
              <a:buNone/>
              <a:defRPr sz="1400" baseline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This text can be replaced with your own text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981550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0" y="25735"/>
            <a:ext cx="9144000" cy="776530"/>
          </a:xfrm>
          <a:prstGeom prst="rect">
            <a:avLst/>
          </a:prstGeom>
        </p:spPr>
        <p:txBody>
          <a:bodyPr anchor="ctr"/>
          <a:lstStyle>
            <a:lvl1pPr algn="ctr">
              <a:defRPr sz="3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 Free PPT _ Click to add title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175501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31">
            <a:extLst>
              <a:ext uri="{FF2B5EF4-FFF2-40B4-BE49-F238E27FC236}">
                <a16:creationId xmlns:a16="http://schemas.microsoft.com/office/drawing/2014/main" id="{27EE9740-0123-4869-BA43-7DD9426DE4D1}"/>
              </a:ext>
            </a:extLst>
          </p:cNvPr>
          <p:cNvGrpSpPr/>
          <p:nvPr userDrawn="1"/>
        </p:nvGrpSpPr>
        <p:grpSpPr>
          <a:xfrm>
            <a:off x="8007323" y="3939702"/>
            <a:ext cx="1029173" cy="1086422"/>
            <a:chOff x="787805" y="339502"/>
            <a:chExt cx="4175262" cy="4407517"/>
          </a:xfrm>
        </p:grpSpPr>
        <p:sp>
          <p:nvSpPr>
            <p:cNvPr id="6" name="Oval 132">
              <a:extLst>
                <a:ext uri="{FF2B5EF4-FFF2-40B4-BE49-F238E27FC236}">
                  <a16:creationId xmlns:a16="http://schemas.microsoft.com/office/drawing/2014/main" id="{447CDFBA-A030-4D6E-9FAD-493BCB45F4AC}"/>
                </a:ext>
              </a:extLst>
            </p:cNvPr>
            <p:cNvSpPr/>
            <p:nvPr/>
          </p:nvSpPr>
          <p:spPr>
            <a:xfrm>
              <a:off x="787805" y="339502"/>
              <a:ext cx="4175262" cy="417526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/>
            </a:p>
          </p:txBody>
        </p:sp>
        <p:grpSp>
          <p:nvGrpSpPr>
            <p:cNvPr id="7" name="Group 133">
              <a:extLst>
                <a:ext uri="{FF2B5EF4-FFF2-40B4-BE49-F238E27FC236}">
                  <a16:creationId xmlns:a16="http://schemas.microsoft.com/office/drawing/2014/main" id="{702A2EA0-731F-4C9E-8163-4C2B0E0CA697}"/>
                </a:ext>
              </a:extLst>
            </p:cNvPr>
            <p:cNvGrpSpPr/>
            <p:nvPr/>
          </p:nvGrpSpPr>
          <p:grpSpPr>
            <a:xfrm>
              <a:off x="1129436" y="1046675"/>
              <a:ext cx="3492000" cy="3700344"/>
              <a:chOff x="5304922" y="1037184"/>
              <a:chExt cx="3492000" cy="3700344"/>
            </a:xfrm>
          </p:grpSpPr>
          <p:grpSp>
            <p:nvGrpSpPr>
              <p:cNvPr id="9" name="Group 134">
                <a:extLst>
                  <a:ext uri="{FF2B5EF4-FFF2-40B4-BE49-F238E27FC236}">
                    <a16:creationId xmlns:a16="http://schemas.microsoft.com/office/drawing/2014/main" id="{2C176EB5-F96E-4F35-853D-6EF47F79EDBD}"/>
                  </a:ext>
                </a:extLst>
              </p:cNvPr>
              <p:cNvGrpSpPr/>
              <p:nvPr/>
            </p:nvGrpSpPr>
            <p:grpSpPr>
              <a:xfrm>
                <a:off x="5304922" y="3743716"/>
                <a:ext cx="3492000" cy="437610"/>
                <a:chOff x="1709238" y="4209096"/>
                <a:chExt cx="3492000" cy="437610"/>
              </a:xfrm>
            </p:grpSpPr>
            <p:sp>
              <p:nvSpPr>
                <p:cNvPr id="35" name="Rectangle 160">
                  <a:extLst>
                    <a:ext uri="{FF2B5EF4-FFF2-40B4-BE49-F238E27FC236}">
                      <a16:creationId xmlns:a16="http://schemas.microsoft.com/office/drawing/2014/main" id="{A088076B-D1E6-42F3-8822-2B0C0C2EF717}"/>
                    </a:ext>
                  </a:extLst>
                </p:cNvPr>
                <p:cNvSpPr/>
                <p:nvPr/>
              </p:nvSpPr>
              <p:spPr>
                <a:xfrm>
                  <a:off x="1709238" y="4214706"/>
                  <a:ext cx="3492000" cy="432000"/>
                </a:xfrm>
                <a:prstGeom prst="rect">
                  <a:avLst/>
                </a:prstGeom>
                <a:solidFill>
                  <a:schemeClr val="accent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grpSp>
              <p:nvGrpSpPr>
                <p:cNvPr id="36" name="Group 161">
                  <a:extLst>
                    <a:ext uri="{FF2B5EF4-FFF2-40B4-BE49-F238E27FC236}">
                      <a16:creationId xmlns:a16="http://schemas.microsoft.com/office/drawing/2014/main" id="{5E605DFA-9839-43EB-A35A-47428FC7B705}"/>
                    </a:ext>
                  </a:extLst>
                </p:cNvPr>
                <p:cNvGrpSpPr/>
                <p:nvPr/>
              </p:nvGrpSpPr>
              <p:grpSpPr>
                <a:xfrm>
                  <a:off x="2078720" y="4209096"/>
                  <a:ext cx="469833" cy="432000"/>
                  <a:chOff x="2078720" y="4209096"/>
                  <a:chExt cx="469833" cy="432000"/>
                </a:xfrm>
              </p:grpSpPr>
              <p:sp>
                <p:nvSpPr>
                  <p:cNvPr id="44" name="Rectangle 169">
                    <a:extLst>
                      <a:ext uri="{FF2B5EF4-FFF2-40B4-BE49-F238E27FC236}">
                        <a16:creationId xmlns:a16="http://schemas.microsoft.com/office/drawing/2014/main" id="{B5FFB653-9F76-4A65-A49D-9F2C85A198AB}"/>
                      </a:ext>
                    </a:extLst>
                  </p:cNvPr>
                  <p:cNvSpPr/>
                  <p:nvPr/>
                </p:nvSpPr>
                <p:spPr>
                  <a:xfrm>
                    <a:off x="2078720" y="4209096"/>
                    <a:ext cx="54000" cy="4320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45" name="Rectangle 170">
                    <a:extLst>
                      <a:ext uri="{FF2B5EF4-FFF2-40B4-BE49-F238E27FC236}">
                        <a16:creationId xmlns:a16="http://schemas.microsoft.com/office/drawing/2014/main" id="{BCC13D2D-CB21-4D8F-B306-116668EB554E}"/>
                      </a:ext>
                    </a:extLst>
                  </p:cNvPr>
                  <p:cNvSpPr/>
                  <p:nvPr/>
                </p:nvSpPr>
                <p:spPr>
                  <a:xfrm>
                    <a:off x="2217331" y="4209096"/>
                    <a:ext cx="54000" cy="4320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46" name="Rectangle 171">
                    <a:extLst>
                      <a:ext uri="{FF2B5EF4-FFF2-40B4-BE49-F238E27FC236}">
                        <a16:creationId xmlns:a16="http://schemas.microsoft.com/office/drawing/2014/main" id="{4B4EC037-AC2B-4929-B36A-C295F594A5F3}"/>
                      </a:ext>
                    </a:extLst>
                  </p:cNvPr>
                  <p:cNvSpPr/>
                  <p:nvPr/>
                </p:nvSpPr>
                <p:spPr>
                  <a:xfrm>
                    <a:off x="2355942" y="4209096"/>
                    <a:ext cx="54000" cy="4320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47" name="Rectangle 172">
                    <a:extLst>
                      <a:ext uri="{FF2B5EF4-FFF2-40B4-BE49-F238E27FC236}">
                        <a16:creationId xmlns:a16="http://schemas.microsoft.com/office/drawing/2014/main" id="{0A91E61B-6974-4AE2-B59E-A95CC1A47D2C}"/>
                      </a:ext>
                    </a:extLst>
                  </p:cNvPr>
                  <p:cNvSpPr/>
                  <p:nvPr/>
                </p:nvSpPr>
                <p:spPr>
                  <a:xfrm>
                    <a:off x="2494553" y="4209096"/>
                    <a:ext cx="54000" cy="4320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/>
                  </a:p>
                </p:txBody>
              </p:sp>
            </p:grpSp>
            <p:grpSp>
              <p:nvGrpSpPr>
                <p:cNvPr id="37" name="Group 162">
                  <a:extLst>
                    <a:ext uri="{FF2B5EF4-FFF2-40B4-BE49-F238E27FC236}">
                      <a16:creationId xmlns:a16="http://schemas.microsoft.com/office/drawing/2014/main" id="{27F7EB12-F708-4209-A61D-2512C24393D2}"/>
                    </a:ext>
                  </a:extLst>
                </p:cNvPr>
                <p:cNvGrpSpPr/>
                <p:nvPr/>
              </p:nvGrpSpPr>
              <p:grpSpPr>
                <a:xfrm>
                  <a:off x="4098293" y="4384000"/>
                  <a:ext cx="900965" cy="82800"/>
                  <a:chOff x="4098293" y="4384000"/>
                  <a:chExt cx="900965" cy="82800"/>
                </a:xfrm>
              </p:grpSpPr>
              <p:sp>
                <p:nvSpPr>
                  <p:cNvPr id="38" name="Rectangle 163">
                    <a:extLst>
                      <a:ext uri="{FF2B5EF4-FFF2-40B4-BE49-F238E27FC236}">
                        <a16:creationId xmlns:a16="http://schemas.microsoft.com/office/drawing/2014/main" id="{C1C94283-5648-4D39-A6BA-94038C5B4847}"/>
                      </a:ext>
                    </a:extLst>
                  </p:cNvPr>
                  <p:cNvSpPr/>
                  <p:nvPr/>
                </p:nvSpPr>
                <p:spPr>
                  <a:xfrm>
                    <a:off x="4098293" y="4384000"/>
                    <a:ext cx="90000" cy="828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39" name="Rectangle 164">
                    <a:extLst>
                      <a:ext uri="{FF2B5EF4-FFF2-40B4-BE49-F238E27FC236}">
                        <a16:creationId xmlns:a16="http://schemas.microsoft.com/office/drawing/2014/main" id="{186C071A-034E-41D6-B2D4-5F90DD2C7357}"/>
                      </a:ext>
                    </a:extLst>
                  </p:cNvPr>
                  <p:cNvSpPr/>
                  <p:nvPr/>
                </p:nvSpPr>
                <p:spPr>
                  <a:xfrm>
                    <a:off x="4260486" y="4384000"/>
                    <a:ext cx="90000" cy="828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40" name="Rectangle 165">
                    <a:extLst>
                      <a:ext uri="{FF2B5EF4-FFF2-40B4-BE49-F238E27FC236}">
                        <a16:creationId xmlns:a16="http://schemas.microsoft.com/office/drawing/2014/main" id="{9D26C39B-8B97-4ECF-B6DD-B85BA0645422}"/>
                      </a:ext>
                    </a:extLst>
                  </p:cNvPr>
                  <p:cNvSpPr/>
                  <p:nvPr/>
                </p:nvSpPr>
                <p:spPr>
                  <a:xfrm>
                    <a:off x="4422679" y="4384000"/>
                    <a:ext cx="90000" cy="828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41" name="Rectangle 166">
                    <a:extLst>
                      <a:ext uri="{FF2B5EF4-FFF2-40B4-BE49-F238E27FC236}">
                        <a16:creationId xmlns:a16="http://schemas.microsoft.com/office/drawing/2014/main" id="{ECD584BD-CBEA-4A0C-AB8E-F908D8D2F3CF}"/>
                      </a:ext>
                    </a:extLst>
                  </p:cNvPr>
                  <p:cNvSpPr/>
                  <p:nvPr/>
                </p:nvSpPr>
                <p:spPr>
                  <a:xfrm>
                    <a:off x="4584872" y="4384000"/>
                    <a:ext cx="90000" cy="828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42" name="Rectangle 167">
                    <a:extLst>
                      <a:ext uri="{FF2B5EF4-FFF2-40B4-BE49-F238E27FC236}">
                        <a16:creationId xmlns:a16="http://schemas.microsoft.com/office/drawing/2014/main" id="{C5728277-DF1F-49FA-A188-97A3A7E9BCA7}"/>
                      </a:ext>
                    </a:extLst>
                  </p:cNvPr>
                  <p:cNvSpPr/>
                  <p:nvPr/>
                </p:nvSpPr>
                <p:spPr>
                  <a:xfrm>
                    <a:off x="4747065" y="4384000"/>
                    <a:ext cx="90000" cy="828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43" name="Rectangle 168">
                    <a:extLst>
                      <a:ext uri="{FF2B5EF4-FFF2-40B4-BE49-F238E27FC236}">
                        <a16:creationId xmlns:a16="http://schemas.microsoft.com/office/drawing/2014/main" id="{F2CC3C6B-2E47-4B4F-B1F5-22F379354563}"/>
                      </a:ext>
                    </a:extLst>
                  </p:cNvPr>
                  <p:cNvSpPr/>
                  <p:nvPr/>
                </p:nvSpPr>
                <p:spPr>
                  <a:xfrm>
                    <a:off x="4909258" y="4384000"/>
                    <a:ext cx="90000" cy="828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/>
                  </a:p>
                </p:txBody>
              </p:sp>
            </p:grpSp>
          </p:grpSp>
          <p:grpSp>
            <p:nvGrpSpPr>
              <p:cNvPr id="10" name="Group 135">
                <a:extLst>
                  <a:ext uri="{FF2B5EF4-FFF2-40B4-BE49-F238E27FC236}">
                    <a16:creationId xmlns:a16="http://schemas.microsoft.com/office/drawing/2014/main" id="{16966161-F969-48CE-9CA1-49DE5D84207F}"/>
                  </a:ext>
                </a:extLst>
              </p:cNvPr>
              <p:cNvGrpSpPr/>
              <p:nvPr/>
            </p:nvGrpSpPr>
            <p:grpSpPr>
              <a:xfrm flipH="1">
                <a:off x="5304922" y="4299918"/>
                <a:ext cx="3492000" cy="437610"/>
                <a:chOff x="1709238" y="4209096"/>
                <a:chExt cx="3492000" cy="437610"/>
              </a:xfrm>
            </p:grpSpPr>
            <p:sp>
              <p:nvSpPr>
                <p:cNvPr id="22" name="Rectangle 147">
                  <a:extLst>
                    <a:ext uri="{FF2B5EF4-FFF2-40B4-BE49-F238E27FC236}">
                      <a16:creationId xmlns:a16="http://schemas.microsoft.com/office/drawing/2014/main" id="{93B56050-6CF1-421F-BE2B-ACE4BF647094}"/>
                    </a:ext>
                  </a:extLst>
                </p:cNvPr>
                <p:cNvSpPr/>
                <p:nvPr/>
              </p:nvSpPr>
              <p:spPr>
                <a:xfrm>
                  <a:off x="1709238" y="4214706"/>
                  <a:ext cx="3492000" cy="432000"/>
                </a:xfrm>
                <a:prstGeom prst="rect">
                  <a:avLst/>
                </a:prstGeom>
                <a:solidFill>
                  <a:schemeClr val="accent2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grpSp>
              <p:nvGrpSpPr>
                <p:cNvPr id="23" name="Group 148">
                  <a:extLst>
                    <a:ext uri="{FF2B5EF4-FFF2-40B4-BE49-F238E27FC236}">
                      <a16:creationId xmlns:a16="http://schemas.microsoft.com/office/drawing/2014/main" id="{705F14FC-E5A6-4568-ACDF-1D3FE0C299AF}"/>
                    </a:ext>
                  </a:extLst>
                </p:cNvPr>
                <p:cNvGrpSpPr/>
                <p:nvPr/>
              </p:nvGrpSpPr>
              <p:grpSpPr>
                <a:xfrm>
                  <a:off x="2078720" y="4209096"/>
                  <a:ext cx="469833" cy="432000"/>
                  <a:chOff x="2078720" y="4209096"/>
                  <a:chExt cx="469833" cy="432000"/>
                </a:xfrm>
              </p:grpSpPr>
              <p:sp>
                <p:nvSpPr>
                  <p:cNvPr id="31" name="Rectangle 156">
                    <a:extLst>
                      <a:ext uri="{FF2B5EF4-FFF2-40B4-BE49-F238E27FC236}">
                        <a16:creationId xmlns:a16="http://schemas.microsoft.com/office/drawing/2014/main" id="{C1C67428-84B3-47F6-B572-1DDAD72482EA}"/>
                      </a:ext>
                    </a:extLst>
                  </p:cNvPr>
                  <p:cNvSpPr/>
                  <p:nvPr/>
                </p:nvSpPr>
                <p:spPr>
                  <a:xfrm>
                    <a:off x="2078720" y="4209096"/>
                    <a:ext cx="54000" cy="4320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32" name="Rectangle 157">
                    <a:extLst>
                      <a:ext uri="{FF2B5EF4-FFF2-40B4-BE49-F238E27FC236}">
                        <a16:creationId xmlns:a16="http://schemas.microsoft.com/office/drawing/2014/main" id="{4D291A85-90BC-40C4-82C8-995D19DA7B57}"/>
                      </a:ext>
                    </a:extLst>
                  </p:cNvPr>
                  <p:cNvSpPr/>
                  <p:nvPr/>
                </p:nvSpPr>
                <p:spPr>
                  <a:xfrm>
                    <a:off x="2217331" y="4209096"/>
                    <a:ext cx="54000" cy="4320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33" name="Rectangle 158">
                    <a:extLst>
                      <a:ext uri="{FF2B5EF4-FFF2-40B4-BE49-F238E27FC236}">
                        <a16:creationId xmlns:a16="http://schemas.microsoft.com/office/drawing/2014/main" id="{1208F1BF-C308-4341-9331-371D54887A35}"/>
                      </a:ext>
                    </a:extLst>
                  </p:cNvPr>
                  <p:cNvSpPr/>
                  <p:nvPr/>
                </p:nvSpPr>
                <p:spPr>
                  <a:xfrm>
                    <a:off x="2355942" y="4209096"/>
                    <a:ext cx="54000" cy="4320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34" name="Rectangle 159">
                    <a:extLst>
                      <a:ext uri="{FF2B5EF4-FFF2-40B4-BE49-F238E27FC236}">
                        <a16:creationId xmlns:a16="http://schemas.microsoft.com/office/drawing/2014/main" id="{79574260-10CF-4B47-BE94-064E3817BFD5}"/>
                      </a:ext>
                    </a:extLst>
                  </p:cNvPr>
                  <p:cNvSpPr/>
                  <p:nvPr/>
                </p:nvSpPr>
                <p:spPr>
                  <a:xfrm>
                    <a:off x="2494553" y="4209096"/>
                    <a:ext cx="54000" cy="4320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/>
                  </a:p>
                </p:txBody>
              </p:sp>
            </p:grpSp>
            <p:grpSp>
              <p:nvGrpSpPr>
                <p:cNvPr id="24" name="Group 149">
                  <a:extLst>
                    <a:ext uri="{FF2B5EF4-FFF2-40B4-BE49-F238E27FC236}">
                      <a16:creationId xmlns:a16="http://schemas.microsoft.com/office/drawing/2014/main" id="{29B59D79-C5D1-4C8A-A153-2896A45EC8E8}"/>
                    </a:ext>
                  </a:extLst>
                </p:cNvPr>
                <p:cNvGrpSpPr/>
                <p:nvPr/>
              </p:nvGrpSpPr>
              <p:grpSpPr>
                <a:xfrm>
                  <a:off x="4098293" y="4384000"/>
                  <a:ext cx="900965" cy="82800"/>
                  <a:chOff x="4098293" y="4384000"/>
                  <a:chExt cx="900965" cy="82800"/>
                </a:xfrm>
              </p:grpSpPr>
              <p:sp>
                <p:nvSpPr>
                  <p:cNvPr id="25" name="Rectangle 150">
                    <a:extLst>
                      <a:ext uri="{FF2B5EF4-FFF2-40B4-BE49-F238E27FC236}">
                        <a16:creationId xmlns:a16="http://schemas.microsoft.com/office/drawing/2014/main" id="{8DA58CED-B891-4D70-BF4E-F7C6E3CDEB7D}"/>
                      </a:ext>
                    </a:extLst>
                  </p:cNvPr>
                  <p:cNvSpPr/>
                  <p:nvPr/>
                </p:nvSpPr>
                <p:spPr>
                  <a:xfrm>
                    <a:off x="4098293" y="4384000"/>
                    <a:ext cx="90000" cy="828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26" name="Rectangle 151">
                    <a:extLst>
                      <a:ext uri="{FF2B5EF4-FFF2-40B4-BE49-F238E27FC236}">
                        <a16:creationId xmlns:a16="http://schemas.microsoft.com/office/drawing/2014/main" id="{D5615C41-5541-4FE5-BB94-F395569E4B52}"/>
                      </a:ext>
                    </a:extLst>
                  </p:cNvPr>
                  <p:cNvSpPr/>
                  <p:nvPr/>
                </p:nvSpPr>
                <p:spPr>
                  <a:xfrm>
                    <a:off x="4260486" y="4384000"/>
                    <a:ext cx="90000" cy="828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27" name="Rectangle 152">
                    <a:extLst>
                      <a:ext uri="{FF2B5EF4-FFF2-40B4-BE49-F238E27FC236}">
                        <a16:creationId xmlns:a16="http://schemas.microsoft.com/office/drawing/2014/main" id="{AD243482-CED3-434C-8308-51F8E10B9F44}"/>
                      </a:ext>
                    </a:extLst>
                  </p:cNvPr>
                  <p:cNvSpPr/>
                  <p:nvPr/>
                </p:nvSpPr>
                <p:spPr>
                  <a:xfrm>
                    <a:off x="4422679" y="4384000"/>
                    <a:ext cx="90000" cy="828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28" name="Rectangle 153">
                    <a:extLst>
                      <a:ext uri="{FF2B5EF4-FFF2-40B4-BE49-F238E27FC236}">
                        <a16:creationId xmlns:a16="http://schemas.microsoft.com/office/drawing/2014/main" id="{CBEE918D-9CFE-4074-B060-80787DAC7404}"/>
                      </a:ext>
                    </a:extLst>
                  </p:cNvPr>
                  <p:cNvSpPr/>
                  <p:nvPr/>
                </p:nvSpPr>
                <p:spPr>
                  <a:xfrm>
                    <a:off x="4584872" y="4384000"/>
                    <a:ext cx="90000" cy="828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29" name="Rectangle 154">
                    <a:extLst>
                      <a:ext uri="{FF2B5EF4-FFF2-40B4-BE49-F238E27FC236}">
                        <a16:creationId xmlns:a16="http://schemas.microsoft.com/office/drawing/2014/main" id="{33E58DA4-9445-42D6-8698-D553D440C13E}"/>
                      </a:ext>
                    </a:extLst>
                  </p:cNvPr>
                  <p:cNvSpPr/>
                  <p:nvPr/>
                </p:nvSpPr>
                <p:spPr>
                  <a:xfrm>
                    <a:off x="4747065" y="4384000"/>
                    <a:ext cx="90000" cy="828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30" name="Rectangle 155">
                    <a:extLst>
                      <a:ext uri="{FF2B5EF4-FFF2-40B4-BE49-F238E27FC236}">
                        <a16:creationId xmlns:a16="http://schemas.microsoft.com/office/drawing/2014/main" id="{B635869A-C811-406D-B73E-F2BEA6835DBE}"/>
                      </a:ext>
                    </a:extLst>
                  </p:cNvPr>
                  <p:cNvSpPr/>
                  <p:nvPr/>
                </p:nvSpPr>
                <p:spPr>
                  <a:xfrm>
                    <a:off x="4909258" y="4384000"/>
                    <a:ext cx="90000" cy="828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/>
                  </a:p>
                </p:txBody>
              </p:sp>
            </p:grpSp>
          </p:grpSp>
          <p:grpSp>
            <p:nvGrpSpPr>
              <p:cNvPr id="11" name="Group 136">
                <a:extLst>
                  <a:ext uri="{FF2B5EF4-FFF2-40B4-BE49-F238E27FC236}">
                    <a16:creationId xmlns:a16="http://schemas.microsoft.com/office/drawing/2014/main" id="{0C91AD8C-42DA-4BAD-A05B-813F8FF5805B}"/>
                  </a:ext>
                </a:extLst>
              </p:cNvPr>
              <p:cNvGrpSpPr/>
              <p:nvPr/>
            </p:nvGrpSpPr>
            <p:grpSpPr>
              <a:xfrm>
                <a:off x="6272654" y="1875857"/>
                <a:ext cx="720080" cy="720080"/>
                <a:chOff x="6272654" y="1875857"/>
                <a:chExt cx="720080" cy="720080"/>
              </a:xfrm>
            </p:grpSpPr>
            <p:sp>
              <p:nvSpPr>
                <p:cNvPr id="20" name="Rectangle 145">
                  <a:extLst>
                    <a:ext uri="{FF2B5EF4-FFF2-40B4-BE49-F238E27FC236}">
                      <a16:creationId xmlns:a16="http://schemas.microsoft.com/office/drawing/2014/main" id="{1B068CA3-3CBF-464B-BA38-86D999AC9E43}"/>
                    </a:ext>
                  </a:extLst>
                </p:cNvPr>
                <p:cNvSpPr/>
                <p:nvPr/>
              </p:nvSpPr>
              <p:spPr>
                <a:xfrm>
                  <a:off x="6272654" y="1875857"/>
                  <a:ext cx="720080" cy="720080"/>
                </a:xfrm>
                <a:prstGeom prst="rect">
                  <a:avLst/>
                </a:prstGeom>
                <a:solidFill>
                  <a:schemeClr val="accent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1" name="Parallelogram 5">
                  <a:extLst>
                    <a:ext uri="{FF2B5EF4-FFF2-40B4-BE49-F238E27FC236}">
                      <a16:creationId xmlns:a16="http://schemas.microsoft.com/office/drawing/2014/main" id="{B1D31BB0-1630-4739-914C-C145F309A5AF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6391715" y="1978487"/>
                  <a:ext cx="481958" cy="4819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8270" h="868857">
                      <a:moveTo>
                        <a:pt x="424135" y="189887"/>
                      </a:moveTo>
                      <a:lnTo>
                        <a:pt x="297766" y="526729"/>
                      </a:lnTo>
                      <a:lnTo>
                        <a:pt x="550505" y="526729"/>
                      </a:lnTo>
                      <a:close/>
                      <a:moveTo>
                        <a:pt x="325960" y="0"/>
                      </a:moveTo>
                      <a:lnTo>
                        <a:pt x="352897" y="0"/>
                      </a:lnTo>
                      <a:lnTo>
                        <a:pt x="495373" y="0"/>
                      </a:lnTo>
                      <a:lnTo>
                        <a:pt x="522310" y="0"/>
                      </a:lnTo>
                      <a:lnTo>
                        <a:pt x="848270" y="868857"/>
                      </a:lnTo>
                      <a:lnTo>
                        <a:pt x="678857" y="868857"/>
                      </a:lnTo>
                      <a:lnTo>
                        <a:pt x="604960" y="671883"/>
                      </a:lnTo>
                      <a:lnTo>
                        <a:pt x="243310" y="671883"/>
                      </a:lnTo>
                      <a:lnTo>
                        <a:pt x="169413" y="868857"/>
                      </a:lnTo>
                      <a:lnTo>
                        <a:pt x="0" y="868857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</p:grpSp>
          <p:grpSp>
            <p:nvGrpSpPr>
              <p:cNvPr id="12" name="Group 137">
                <a:extLst>
                  <a:ext uri="{FF2B5EF4-FFF2-40B4-BE49-F238E27FC236}">
                    <a16:creationId xmlns:a16="http://schemas.microsoft.com/office/drawing/2014/main" id="{15C18143-14BB-4C58-A20B-7318D344E22E}"/>
                  </a:ext>
                </a:extLst>
              </p:cNvPr>
              <p:cNvGrpSpPr/>
              <p:nvPr/>
            </p:nvGrpSpPr>
            <p:grpSpPr>
              <a:xfrm>
                <a:off x="7109110" y="1875857"/>
                <a:ext cx="720080" cy="720080"/>
                <a:chOff x="7109110" y="1875857"/>
                <a:chExt cx="720080" cy="720080"/>
              </a:xfrm>
            </p:grpSpPr>
            <p:sp>
              <p:nvSpPr>
                <p:cNvPr id="18" name="Rectangle 143">
                  <a:extLst>
                    <a:ext uri="{FF2B5EF4-FFF2-40B4-BE49-F238E27FC236}">
                      <a16:creationId xmlns:a16="http://schemas.microsoft.com/office/drawing/2014/main" id="{E954313C-2870-4B5A-B18A-5C692BEC6D8C}"/>
                    </a:ext>
                  </a:extLst>
                </p:cNvPr>
                <p:cNvSpPr/>
                <p:nvPr/>
              </p:nvSpPr>
              <p:spPr>
                <a:xfrm>
                  <a:off x="7109110" y="1875857"/>
                  <a:ext cx="720080" cy="720080"/>
                </a:xfrm>
                <a:prstGeom prst="rect">
                  <a:avLst/>
                </a:prstGeom>
                <a:solidFill>
                  <a:schemeClr val="accent2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9" name="Rectangle 9">
                  <a:extLst>
                    <a:ext uri="{FF2B5EF4-FFF2-40B4-BE49-F238E27FC236}">
                      <a16:creationId xmlns:a16="http://schemas.microsoft.com/office/drawing/2014/main" id="{4763907E-8A97-41E2-93BA-2E0B967D4ECA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7267746" y="1994945"/>
                  <a:ext cx="402809" cy="481904"/>
                </a:xfrm>
                <a:custGeom>
                  <a:avLst/>
                  <a:gdLst>
                    <a:gd name="connsiteX0" fmla="*/ 174101 w 728932"/>
                    <a:gd name="connsiteY0" fmla="*/ 488630 h 872065"/>
                    <a:gd name="connsiteX1" fmla="*/ 174101 w 728932"/>
                    <a:gd name="connsiteY1" fmla="*/ 728663 h 872065"/>
                    <a:gd name="connsiteX2" fmla="*/ 442406 w 728932"/>
                    <a:gd name="connsiteY2" fmla="*/ 728663 h 872065"/>
                    <a:gd name="connsiteX3" fmla="*/ 547956 w 728932"/>
                    <a:gd name="connsiteY3" fmla="*/ 612454 h 872065"/>
                    <a:gd name="connsiteX4" fmla="*/ 431276 w 728932"/>
                    <a:gd name="connsiteY4" fmla="*/ 493391 h 872065"/>
                    <a:gd name="connsiteX5" fmla="*/ 431276 w 728932"/>
                    <a:gd name="connsiteY5" fmla="*/ 488630 h 872065"/>
                    <a:gd name="connsiteX6" fmla="*/ 174101 w 728932"/>
                    <a:gd name="connsiteY6" fmla="*/ 488630 h 872065"/>
                    <a:gd name="connsiteX7" fmla="*/ 174101 w 728932"/>
                    <a:gd name="connsiteY7" fmla="*/ 140965 h 872065"/>
                    <a:gd name="connsiteX8" fmla="*/ 174101 w 728932"/>
                    <a:gd name="connsiteY8" fmla="*/ 347665 h 872065"/>
                    <a:gd name="connsiteX9" fmla="*/ 431276 w 728932"/>
                    <a:gd name="connsiteY9" fmla="*/ 347665 h 872065"/>
                    <a:gd name="connsiteX10" fmla="*/ 431276 w 728932"/>
                    <a:gd name="connsiteY10" fmla="*/ 345754 h 872065"/>
                    <a:gd name="connsiteX11" fmla="*/ 517000 w 728932"/>
                    <a:gd name="connsiteY11" fmla="*/ 243359 h 872065"/>
                    <a:gd name="connsiteX12" fmla="*/ 433656 w 728932"/>
                    <a:gd name="connsiteY12" fmla="*/ 148109 h 872065"/>
                    <a:gd name="connsiteX13" fmla="*/ 174101 w 728932"/>
                    <a:gd name="connsiteY13" fmla="*/ 140965 h 872065"/>
                    <a:gd name="connsiteX14" fmla="*/ 0 w 728932"/>
                    <a:gd name="connsiteY14" fmla="*/ 0 h 872065"/>
                    <a:gd name="connsiteX15" fmla="*/ 127816 w 728932"/>
                    <a:gd name="connsiteY15" fmla="*/ 0 h 872065"/>
                    <a:gd name="connsiteX16" fmla="*/ 174101 w 728932"/>
                    <a:gd name="connsiteY16" fmla="*/ 0 h 872065"/>
                    <a:gd name="connsiteX17" fmla="*/ 447945 w 728932"/>
                    <a:gd name="connsiteY17" fmla="*/ 0 h 872065"/>
                    <a:gd name="connsiteX18" fmla="*/ 447945 w 728932"/>
                    <a:gd name="connsiteY18" fmla="*/ 1732 h 872065"/>
                    <a:gd name="connsiteX19" fmla="*/ 683688 w 728932"/>
                    <a:gd name="connsiteY19" fmla="*/ 179066 h 872065"/>
                    <a:gd name="connsiteX20" fmla="*/ 559863 w 728932"/>
                    <a:gd name="connsiteY20" fmla="*/ 407666 h 872065"/>
                    <a:gd name="connsiteX21" fmla="*/ 728932 w 728932"/>
                    <a:gd name="connsiteY21" fmla="*/ 633885 h 872065"/>
                    <a:gd name="connsiteX22" fmla="*/ 433657 w 728932"/>
                    <a:gd name="connsiteY22" fmla="*/ 872010 h 872065"/>
                    <a:gd name="connsiteX23" fmla="*/ 433776 w 728932"/>
                    <a:gd name="connsiteY23" fmla="*/ 869628 h 872065"/>
                    <a:gd name="connsiteX24" fmla="*/ 174101 w 728932"/>
                    <a:gd name="connsiteY24" fmla="*/ 869628 h 872065"/>
                    <a:gd name="connsiteX25" fmla="*/ 127816 w 728932"/>
                    <a:gd name="connsiteY25" fmla="*/ 869628 h 872065"/>
                    <a:gd name="connsiteX26" fmla="*/ 0 w 728932"/>
                    <a:gd name="connsiteY26" fmla="*/ 869628 h 872065"/>
                    <a:gd name="connsiteX27" fmla="*/ 0 w 728932"/>
                    <a:gd name="connsiteY27" fmla="*/ 0 h 872065"/>
                    <a:gd name="connsiteX0" fmla="*/ 174101 w 728932"/>
                    <a:gd name="connsiteY0" fmla="*/ 488630 h 872065"/>
                    <a:gd name="connsiteX1" fmla="*/ 174101 w 728932"/>
                    <a:gd name="connsiteY1" fmla="*/ 728663 h 872065"/>
                    <a:gd name="connsiteX2" fmla="*/ 442406 w 728932"/>
                    <a:gd name="connsiteY2" fmla="*/ 728663 h 872065"/>
                    <a:gd name="connsiteX3" fmla="*/ 547956 w 728932"/>
                    <a:gd name="connsiteY3" fmla="*/ 612454 h 872065"/>
                    <a:gd name="connsiteX4" fmla="*/ 431276 w 728932"/>
                    <a:gd name="connsiteY4" fmla="*/ 493391 h 872065"/>
                    <a:gd name="connsiteX5" fmla="*/ 431276 w 728932"/>
                    <a:gd name="connsiteY5" fmla="*/ 488630 h 872065"/>
                    <a:gd name="connsiteX6" fmla="*/ 174101 w 728932"/>
                    <a:gd name="connsiteY6" fmla="*/ 488630 h 872065"/>
                    <a:gd name="connsiteX7" fmla="*/ 174101 w 728932"/>
                    <a:gd name="connsiteY7" fmla="*/ 140965 h 872065"/>
                    <a:gd name="connsiteX8" fmla="*/ 174101 w 728932"/>
                    <a:gd name="connsiteY8" fmla="*/ 347665 h 872065"/>
                    <a:gd name="connsiteX9" fmla="*/ 431276 w 728932"/>
                    <a:gd name="connsiteY9" fmla="*/ 347665 h 872065"/>
                    <a:gd name="connsiteX10" fmla="*/ 431276 w 728932"/>
                    <a:gd name="connsiteY10" fmla="*/ 345754 h 872065"/>
                    <a:gd name="connsiteX11" fmla="*/ 517000 w 728932"/>
                    <a:gd name="connsiteY11" fmla="*/ 243359 h 872065"/>
                    <a:gd name="connsiteX12" fmla="*/ 433656 w 728932"/>
                    <a:gd name="connsiteY12" fmla="*/ 148109 h 872065"/>
                    <a:gd name="connsiteX13" fmla="*/ 174101 w 728932"/>
                    <a:gd name="connsiteY13" fmla="*/ 140965 h 872065"/>
                    <a:gd name="connsiteX14" fmla="*/ 0 w 728932"/>
                    <a:gd name="connsiteY14" fmla="*/ 0 h 872065"/>
                    <a:gd name="connsiteX15" fmla="*/ 127816 w 728932"/>
                    <a:gd name="connsiteY15" fmla="*/ 0 h 872065"/>
                    <a:gd name="connsiteX16" fmla="*/ 174101 w 728932"/>
                    <a:gd name="connsiteY16" fmla="*/ 0 h 872065"/>
                    <a:gd name="connsiteX17" fmla="*/ 447945 w 728932"/>
                    <a:gd name="connsiteY17" fmla="*/ 0 h 872065"/>
                    <a:gd name="connsiteX18" fmla="*/ 447945 w 728932"/>
                    <a:gd name="connsiteY18" fmla="*/ 1732 h 872065"/>
                    <a:gd name="connsiteX19" fmla="*/ 683688 w 728932"/>
                    <a:gd name="connsiteY19" fmla="*/ 179066 h 872065"/>
                    <a:gd name="connsiteX20" fmla="*/ 559863 w 728932"/>
                    <a:gd name="connsiteY20" fmla="*/ 407666 h 872065"/>
                    <a:gd name="connsiteX21" fmla="*/ 728932 w 728932"/>
                    <a:gd name="connsiteY21" fmla="*/ 633885 h 872065"/>
                    <a:gd name="connsiteX22" fmla="*/ 433657 w 728932"/>
                    <a:gd name="connsiteY22" fmla="*/ 872010 h 872065"/>
                    <a:gd name="connsiteX23" fmla="*/ 433776 w 728932"/>
                    <a:gd name="connsiteY23" fmla="*/ 869628 h 872065"/>
                    <a:gd name="connsiteX24" fmla="*/ 174101 w 728932"/>
                    <a:gd name="connsiteY24" fmla="*/ 869628 h 872065"/>
                    <a:gd name="connsiteX25" fmla="*/ 127816 w 728932"/>
                    <a:gd name="connsiteY25" fmla="*/ 869628 h 872065"/>
                    <a:gd name="connsiteX26" fmla="*/ 0 w 728932"/>
                    <a:gd name="connsiteY26" fmla="*/ 869628 h 872065"/>
                    <a:gd name="connsiteX27" fmla="*/ 0 w 728932"/>
                    <a:gd name="connsiteY27" fmla="*/ 0 h 872065"/>
                    <a:gd name="connsiteX0" fmla="*/ 174101 w 728932"/>
                    <a:gd name="connsiteY0" fmla="*/ 488630 h 872065"/>
                    <a:gd name="connsiteX1" fmla="*/ 174101 w 728932"/>
                    <a:gd name="connsiteY1" fmla="*/ 728663 h 872065"/>
                    <a:gd name="connsiteX2" fmla="*/ 442406 w 728932"/>
                    <a:gd name="connsiteY2" fmla="*/ 728663 h 872065"/>
                    <a:gd name="connsiteX3" fmla="*/ 547956 w 728932"/>
                    <a:gd name="connsiteY3" fmla="*/ 612454 h 872065"/>
                    <a:gd name="connsiteX4" fmla="*/ 431276 w 728932"/>
                    <a:gd name="connsiteY4" fmla="*/ 493391 h 872065"/>
                    <a:gd name="connsiteX5" fmla="*/ 431276 w 728932"/>
                    <a:gd name="connsiteY5" fmla="*/ 488630 h 872065"/>
                    <a:gd name="connsiteX6" fmla="*/ 174101 w 728932"/>
                    <a:gd name="connsiteY6" fmla="*/ 488630 h 872065"/>
                    <a:gd name="connsiteX7" fmla="*/ 174101 w 728932"/>
                    <a:gd name="connsiteY7" fmla="*/ 140965 h 872065"/>
                    <a:gd name="connsiteX8" fmla="*/ 174101 w 728932"/>
                    <a:gd name="connsiteY8" fmla="*/ 347665 h 872065"/>
                    <a:gd name="connsiteX9" fmla="*/ 431276 w 728932"/>
                    <a:gd name="connsiteY9" fmla="*/ 347665 h 872065"/>
                    <a:gd name="connsiteX10" fmla="*/ 431276 w 728932"/>
                    <a:gd name="connsiteY10" fmla="*/ 345754 h 872065"/>
                    <a:gd name="connsiteX11" fmla="*/ 517000 w 728932"/>
                    <a:gd name="connsiteY11" fmla="*/ 243359 h 872065"/>
                    <a:gd name="connsiteX12" fmla="*/ 433656 w 728932"/>
                    <a:gd name="connsiteY12" fmla="*/ 148109 h 872065"/>
                    <a:gd name="connsiteX13" fmla="*/ 174101 w 728932"/>
                    <a:gd name="connsiteY13" fmla="*/ 140965 h 872065"/>
                    <a:gd name="connsiteX14" fmla="*/ 0 w 728932"/>
                    <a:gd name="connsiteY14" fmla="*/ 0 h 872065"/>
                    <a:gd name="connsiteX15" fmla="*/ 127816 w 728932"/>
                    <a:gd name="connsiteY15" fmla="*/ 0 h 872065"/>
                    <a:gd name="connsiteX16" fmla="*/ 174101 w 728932"/>
                    <a:gd name="connsiteY16" fmla="*/ 0 h 872065"/>
                    <a:gd name="connsiteX17" fmla="*/ 447945 w 728932"/>
                    <a:gd name="connsiteY17" fmla="*/ 0 h 872065"/>
                    <a:gd name="connsiteX18" fmla="*/ 447945 w 728932"/>
                    <a:gd name="connsiteY18" fmla="*/ 1732 h 872065"/>
                    <a:gd name="connsiteX19" fmla="*/ 683688 w 728932"/>
                    <a:gd name="connsiteY19" fmla="*/ 179066 h 872065"/>
                    <a:gd name="connsiteX20" fmla="*/ 559863 w 728932"/>
                    <a:gd name="connsiteY20" fmla="*/ 407666 h 872065"/>
                    <a:gd name="connsiteX21" fmla="*/ 728932 w 728932"/>
                    <a:gd name="connsiteY21" fmla="*/ 633885 h 872065"/>
                    <a:gd name="connsiteX22" fmla="*/ 433657 w 728932"/>
                    <a:gd name="connsiteY22" fmla="*/ 872010 h 872065"/>
                    <a:gd name="connsiteX23" fmla="*/ 433776 w 728932"/>
                    <a:gd name="connsiteY23" fmla="*/ 869628 h 872065"/>
                    <a:gd name="connsiteX24" fmla="*/ 174101 w 728932"/>
                    <a:gd name="connsiteY24" fmla="*/ 869628 h 872065"/>
                    <a:gd name="connsiteX25" fmla="*/ 127816 w 728932"/>
                    <a:gd name="connsiteY25" fmla="*/ 869628 h 872065"/>
                    <a:gd name="connsiteX26" fmla="*/ 0 w 728932"/>
                    <a:gd name="connsiteY26" fmla="*/ 869628 h 872065"/>
                    <a:gd name="connsiteX27" fmla="*/ 0 w 728932"/>
                    <a:gd name="connsiteY27" fmla="*/ 0 h 872065"/>
                    <a:gd name="connsiteX0" fmla="*/ 174101 w 728932"/>
                    <a:gd name="connsiteY0" fmla="*/ 488630 h 872065"/>
                    <a:gd name="connsiteX1" fmla="*/ 174101 w 728932"/>
                    <a:gd name="connsiteY1" fmla="*/ 728663 h 872065"/>
                    <a:gd name="connsiteX2" fmla="*/ 442406 w 728932"/>
                    <a:gd name="connsiteY2" fmla="*/ 728663 h 872065"/>
                    <a:gd name="connsiteX3" fmla="*/ 547956 w 728932"/>
                    <a:gd name="connsiteY3" fmla="*/ 612454 h 872065"/>
                    <a:gd name="connsiteX4" fmla="*/ 431276 w 728932"/>
                    <a:gd name="connsiteY4" fmla="*/ 493391 h 872065"/>
                    <a:gd name="connsiteX5" fmla="*/ 174101 w 728932"/>
                    <a:gd name="connsiteY5" fmla="*/ 488630 h 872065"/>
                    <a:gd name="connsiteX6" fmla="*/ 174101 w 728932"/>
                    <a:gd name="connsiteY6" fmla="*/ 140965 h 872065"/>
                    <a:gd name="connsiteX7" fmla="*/ 174101 w 728932"/>
                    <a:gd name="connsiteY7" fmla="*/ 347665 h 872065"/>
                    <a:gd name="connsiteX8" fmla="*/ 431276 w 728932"/>
                    <a:gd name="connsiteY8" fmla="*/ 347665 h 872065"/>
                    <a:gd name="connsiteX9" fmla="*/ 431276 w 728932"/>
                    <a:gd name="connsiteY9" fmla="*/ 345754 h 872065"/>
                    <a:gd name="connsiteX10" fmla="*/ 517000 w 728932"/>
                    <a:gd name="connsiteY10" fmla="*/ 243359 h 872065"/>
                    <a:gd name="connsiteX11" fmla="*/ 433656 w 728932"/>
                    <a:gd name="connsiteY11" fmla="*/ 148109 h 872065"/>
                    <a:gd name="connsiteX12" fmla="*/ 174101 w 728932"/>
                    <a:gd name="connsiteY12" fmla="*/ 140965 h 872065"/>
                    <a:gd name="connsiteX13" fmla="*/ 0 w 728932"/>
                    <a:gd name="connsiteY13" fmla="*/ 0 h 872065"/>
                    <a:gd name="connsiteX14" fmla="*/ 127816 w 728932"/>
                    <a:gd name="connsiteY14" fmla="*/ 0 h 872065"/>
                    <a:gd name="connsiteX15" fmla="*/ 174101 w 728932"/>
                    <a:gd name="connsiteY15" fmla="*/ 0 h 872065"/>
                    <a:gd name="connsiteX16" fmla="*/ 447945 w 728932"/>
                    <a:gd name="connsiteY16" fmla="*/ 0 h 872065"/>
                    <a:gd name="connsiteX17" fmla="*/ 447945 w 728932"/>
                    <a:gd name="connsiteY17" fmla="*/ 1732 h 872065"/>
                    <a:gd name="connsiteX18" fmla="*/ 683688 w 728932"/>
                    <a:gd name="connsiteY18" fmla="*/ 179066 h 872065"/>
                    <a:gd name="connsiteX19" fmla="*/ 559863 w 728932"/>
                    <a:gd name="connsiteY19" fmla="*/ 407666 h 872065"/>
                    <a:gd name="connsiteX20" fmla="*/ 728932 w 728932"/>
                    <a:gd name="connsiteY20" fmla="*/ 633885 h 872065"/>
                    <a:gd name="connsiteX21" fmla="*/ 433657 w 728932"/>
                    <a:gd name="connsiteY21" fmla="*/ 872010 h 872065"/>
                    <a:gd name="connsiteX22" fmla="*/ 433776 w 728932"/>
                    <a:gd name="connsiteY22" fmla="*/ 869628 h 872065"/>
                    <a:gd name="connsiteX23" fmla="*/ 174101 w 728932"/>
                    <a:gd name="connsiteY23" fmla="*/ 869628 h 872065"/>
                    <a:gd name="connsiteX24" fmla="*/ 127816 w 728932"/>
                    <a:gd name="connsiteY24" fmla="*/ 869628 h 872065"/>
                    <a:gd name="connsiteX25" fmla="*/ 0 w 728932"/>
                    <a:gd name="connsiteY25" fmla="*/ 869628 h 872065"/>
                    <a:gd name="connsiteX26" fmla="*/ 0 w 728932"/>
                    <a:gd name="connsiteY26" fmla="*/ 0 h 8720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</a:cxnLst>
                  <a:rect l="l" t="t" r="r" b="b"/>
                  <a:pathLst>
                    <a:path w="728932" h="872065">
                      <a:moveTo>
                        <a:pt x="174101" y="488630"/>
                      </a:moveTo>
                      <a:lnTo>
                        <a:pt x="174101" y="728663"/>
                      </a:lnTo>
                      <a:lnTo>
                        <a:pt x="442406" y="728663"/>
                      </a:lnTo>
                      <a:cubicBezTo>
                        <a:pt x="511257" y="715167"/>
                        <a:pt x="549532" y="684907"/>
                        <a:pt x="547956" y="612454"/>
                      </a:cubicBezTo>
                      <a:cubicBezTo>
                        <a:pt x="543194" y="552923"/>
                        <a:pt x="538432" y="510060"/>
                        <a:pt x="431276" y="493391"/>
                      </a:cubicBezTo>
                      <a:lnTo>
                        <a:pt x="174101" y="488630"/>
                      </a:lnTo>
                      <a:close/>
                      <a:moveTo>
                        <a:pt x="174101" y="140965"/>
                      </a:moveTo>
                      <a:lnTo>
                        <a:pt x="174101" y="347665"/>
                      </a:lnTo>
                      <a:lnTo>
                        <a:pt x="431276" y="347665"/>
                      </a:lnTo>
                      <a:lnTo>
                        <a:pt x="431276" y="345754"/>
                      </a:lnTo>
                      <a:cubicBezTo>
                        <a:pt x="474139" y="322735"/>
                        <a:pt x="514619" y="311622"/>
                        <a:pt x="517000" y="243359"/>
                      </a:cubicBezTo>
                      <a:cubicBezTo>
                        <a:pt x="517000" y="202878"/>
                        <a:pt x="502713" y="157634"/>
                        <a:pt x="433656" y="148109"/>
                      </a:cubicBezTo>
                      <a:cubicBezTo>
                        <a:pt x="366981" y="140568"/>
                        <a:pt x="274510" y="141043"/>
                        <a:pt x="174101" y="140965"/>
                      </a:cubicBezTo>
                      <a:close/>
                      <a:moveTo>
                        <a:pt x="0" y="0"/>
                      </a:moveTo>
                      <a:lnTo>
                        <a:pt x="127816" y="0"/>
                      </a:lnTo>
                      <a:lnTo>
                        <a:pt x="174101" y="0"/>
                      </a:lnTo>
                      <a:lnTo>
                        <a:pt x="447945" y="0"/>
                      </a:lnTo>
                      <a:lnTo>
                        <a:pt x="447945" y="1732"/>
                      </a:lnTo>
                      <a:cubicBezTo>
                        <a:pt x="634795" y="8775"/>
                        <a:pt x="679801" y="148746"/>
                        <a:pt x="683688" y="179066"/>
                      </a:cubicBezTo>
                      <a:cubicBezTo>
                        <a:pt x="689245" y="333848"/>
                        <a:pt x="620981" y="374328"/>
                        <a:pt x="559863" y="407666"/>
                      </a:cubicBezTo>
                      <a:cubicBezTo>
                        <a:pt x="663844" y="433066"/>
                        <a:pt x="727345" y="515617"/>
                        <a:pt x="728932" y="633885"/>
                      </a:cubicBezTo>
                      <a:cubicBezTo>
                        <a:pt x="720200" y="800572"/>
                        <a:pt x="594788" y="874392"/>
                        <a:pt x="433657" y="872010"/>
                      </a:cubicBezTo>
                      <a:cubicBezTo>
                        <a:pt x="433697" y="871216"/>
                        <a:pt x="433736" y="870422"/>
                        <a:pt x="433776" y="869628"/>
                      </a:cubicBezTo>
                      <a:lnTo>
                        <a:pt x="174101" y="869628"/>
                      </a:lnTo>
                      <a:lnTo>
                        <a:pt x="127816" y="869628"/>
                      </a:lnTo>
                      <a:lnTo>
                        <a:pt x="0" y="86962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</p:grpSp>
          <p:grpSp>
            <p:nvGrpSpPr>
              <p:cNvPr id="13" name="Group 138">
                <a:extLst>
                  <a:ext uri="{FF2B5EF4-FFF2-40B4-BE49-F238E27FC236}">
                    <a16:creationId xmlns:a16="http://schemas.microsoft.com/office/drawing/2014/main" id="{2643E987-90C2-4B94-B80F-EDC21B366997}"/>
                  </a:ext>
                </a:extLst>
              </p:cNvPr>
              <p:cNvGrpSpPr/>
              <p:nvPr/>
            </p:nvGrpSpPr>
            <p:grpSpPr>
              <a:xfrm>
                <a:off x="6690882" y="1037184"/>
                <a:ext cx="720080" cy="720080"/>
                <a:chOff x="6690882" y="1037184"/>
                <a:chExt cx="720080" cy="720080"/>
              </a:xfrm>
            </p:grpSpPr>
            <p:sp>
              <p:nvSpPr>
                <p:cNvPr id="16" name="Rectangle 141">
                  <a:extLst>
                    <a:ext uri="{FF2B5EF4-FFF2-40B4-BE49-F238E27FC236}">
                      <a16:creationId xmlns:a16="http://schemas.microsoft.com/office/drawing/2014/main" id="{FDD5E718-9613-4CA7-B815-A1504E9F381E}"/>
                    </a:ext>
                  </a:extLst>
                </p:cNvPr>
                <p:cNvSpPr/>
                <p:nvPr/>
              </p:nvSpPr>
              <p:spPr>
                <a:xfrm>
                  <a:off x="6690882" y="1037184"/>
                  <a:ext cx="720080" cy="720080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7" name="Block Arc 142">
                  <a:extLst>
                    <a:ext uri="{FF2B5EF4-FFF2-40B4-BE49-F238E27FC236}">
                      <a16:creationId xmlns:a16="http://schemas.microsoft.com/office/drawing/2014/main" id="{407CE817-14C3-44BE-AA08-4ADF87841D87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6842201" y="1156272"/>
                  <a:ext cx="417443" cy="481904"/>
                </a:xfrm>
                <a:prstGeom prst="blockArc">
                  <a:avLst>
                    <a:gd name="adj1" fmla="val 1756726"/>
                    <a:gd name="adj2" fmla="val 19889488"/>
                    <a:gd name="adj3" fmla="val 22774"/>
                  </a:avLst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14" name="Round Same Side Corner Rectangle 51">
                <a:extLst>
                  <a:ext uri="{FF2B5EF4-FFF2-40B4-BE49-F238E27FC236}">
                    <a16:creationId xmlns:a16="http://schemas.microsoft.com/office/drawing/2014/main" id="{E71512B9-2122-4E61-A068-EC571CE12AB2}"/>
                  </a:ext>
                </a:extLst>
              </p:cNvPr>
              <p:cNvSpPr/>
              <p:nvPr/>
            </p:nvSpPr>
            <p:spPr>
              <a:xfrm rot="5400000">
                <a:off x="6852922" y="1652530"/>
                <a:ext cx="396000" cy="2520000"/>
              </a:xfrm>
              <a:custGeom>
                <a:avLst/>
                <a:gdLst/>
                <a:ahLst/>
                <a:cxnLst/>
                <a:rect l="l" t="t" r="r" b="b"/>
                <a:pathLst>
                  <a:path w="468002" h="2500353">
                    <a:moveTo>
                      <a:pt x="0" y="2500353"/>
                    </a:moveTo>
                    <a:lnTo>
                      <a:pt x="0" y="234001"/>
                    </a:lnTo>
                    <a:cubicBezTo>
                      <a:pt x="0" y="104766"/>
                      <a:pt x="104766" y="0"/>
                      <a:pt x="234001" y="0"/>
                    </a:cubicBezTo>
                    <a:cubicBezTo>
                      <a:pt x="363236" y="0"/>
                      <a:pt x="468002" y="104766"/>
                      <a:pt x="468002" y="234001"/>
                    </a:cubicBezTo>
                    <a:cubicBezTo>
                      <a:pt x="468002" y="989452"/>
                      <a:pt x="468001" y="1744902"/>
                      <a:pt x="468001" y="2500353"/>
                    </a:cubicBezTo>
                    <a:lnTo>
                      <a:pt x="467594" y="2500353"/>
                    </a:lnTo>
                    <a:cubicBezTo>
                      <a:pt x="429063" y="2409421"/>
                      <a:pt x="338980" y="2345641"/>
                      <a:pt x="234000" y="2345641"/>
                    </a:cubicBezTo>
                    <a:cubicBezTo>
                      <a:pt x="129020" y="2345641"/>
                      <a:pt x="38938" y="2409421"/>
                      <a:pt x="406" y="2500353"/>
                    </a:cubicBezTo>
                    <a:close/>
                  </a:path>
                </a:pathLst>
              </a:cu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5" name="Round Same Side Corner Rectangle 51">
                <a:extLst>
                  <a:ext uri="{FF2B5EF4-FFF2-40B4-BE49-F238E27FC236}">
                    <a16:creationId xmlns:a16="http://schemas.microsoft.com/office/drawing/2014/main" id="{5820E22C-02AD-453C-B5C8-EA9F3637AF00}"/>
                  </a:ext>
                </a:extLst>
              </p:cNvPr>
              <p:cNvSpPr/>
              <p:nvPr/>
            </p:nvSpPr>
            <p:spPr>
              <a:xfrm rot="16200000">
                <a:off x="6852922" y="2167123"/>
                <a:ext cx="396000" cy="2520000"/>
              </a:xfrm>
              <a:custGeom>
                <a:avLst/>
                <a:gdLst/>
                <a:ahLst/>
                <a:cxnLst/>
                <a:rect l="l" t="t" r="r" b="b"/>
                <a:pathLst>
                  <a:path w="468002" h="2500353">
                    <a:moveTo>
                      <a:pt x="0" y="2500353"/>
                    </a:moveTo>
                    <a:lnTo>
                      <a:pt x="0" y="234001"/>
                    </a:lnTo>
                    <a:cubicBezTo>
                      <a:pt x="0" y="104766"/>
                      <a:pt x="104766" y="0"/>
                      <a:pt x="234001" y="0"/>
                    </a:cubicBezTo>
                    <a:cubicBezTo>
                      <a:pt x="363236" y="0"/>
                      <a:pt x="468002" y="104766"/>
                      <a:pt x="468002" y="234001"/>
                    </a:cubicBezTo>
                    <a:cubicBezTo>
                      <a:pt x="468002" y="989452"/>
                      <a:pt x="468001" y="1744902"/>
                      <a:pt x="468001" y="2500353"/>
                    </a:cubicBezTo>
                    <a:lnTo>
                      <a:pt x="467594" y="2500353"/>
                    </a:lnTo>
                    <a:cubicBezTo>
                      <a:pt x="429063" y="2409421"/>
                      <a:pt x="338980" y="2345641"/>
                      <a:pt x="234000" y="2345641"/>
                    </a:cubicBezTo>
                    <a:cubicBezTo>
                      <a:pt x="129020" y="2345641"/>
                      <a:pt x="38938" y="2409421"/>
                      <a:pt x="406" y="2500353"/>
                    </a:cubicBezTo>
                    <a:close/>
                  </a:path>
                </a:pathLst>
              </a:cu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dirty="0"/>
              </a:p>
            </p:txBody>
          </p:sp>
        </p:grpSp>
      </p:grp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0" y="25735"/>
            <a:ext cx="9144000" cy="776530"/>
          </a:xfrm>
          <a:prstGeom prst="rect">
            <a:avLst/>
          </a:prstGeom>
        </p:spPr>
        <p:txBody>
          <a:bodyPr anchor="ctr"/>
          <a:lstStyle>
            <a:lvl1pPr algn="ctr">
              <a:defRPr sz="3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 Free PPT _ Click to add title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419987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1547664" y="0"/>
            <a:ext cx="7596336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5" name="Group 131">
            <a:extLst>
              <a:ext uri="{FF2B5EF4-FFF2-40B4-BE49-F238E27FC236}">
                <a16:creationId xmlns:a16="http://schemas.microsoft.com/office/drawing/2014/main" id="{026D4B59-5D59-4CEC-AB20-DB24D608CE1F}"/>
              </a:ext>
            </a:extLst>
          </p:cNvPr>
          <p:cNvGrpSpPr/>
          <p:nvPr userDrawn="1"/>
        </p:nvGrpSpPr>
        <p:grpSpPr>
          <a:xfrm>
            <a:off x="126464" y="3578903"/>
            <a:ext cx="1296144" cy="1368244"/>
            <a:chOff x="787805" y="339502"/>
            <a:chExt cx="4175262" cy="4407517"/>
          </a:xfrm>
        </p:grpSpPr>
        <p:sp>
          <p:nvSpPr>
            <p:cNvPr id="6" name="Oval 132">
              <a:extLst>
                <a:ext uri="{FF2B5EF4-FFF2-40B4-BE49-F238E27FC236}">
                  <a16:creationId xmlns:a16="http://schemas.microsoft.com/office/drawing/2014/main" id="{9F7729A7-5A12-4764-9BB8-3EE3D0790F11}"/>
                </a:ext>
              </a:extLst>
            </p:cNvPr>
            <p:cNvSpPr/>
            <p:nvPr/>
          </p:nvSpPr>
          <p:spPr>
            <a:xfrm>
              <a:off x="787805" y="339502"/>
              <a:ext cx="4175262" cy="417526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/>
            </a:p>
          </p:txBody>
        </p:sp>
        <p:grpSp>
          <p:nvGrpSpPr>
            <p:cNvPr id="7" name="Group 133">
              <a:extLst>
                <a:ext uri="{FF2B5EF4-FFF2-40B4-BE49-F238E27FC236}">
                  <a16:creationId xmlns:a16="http://schemas.microsoft.com/office/drawing/2014/main" id="{433664DB-FA73-4B57-9543-AEF7A1FB2D58}"/>
                </a:ext>
              </a:extLst>
            </p:cNvPr>
            <p:cNvGrpSpPr/>
            <p:nvPr/>
          </p:nvGrpSpPr>
          <p:grpSpPr>
            <a:xfrm>
              <a:off x="1129436" y="1046675"/>
              <a:ext cx="3492000" cy="3700344"/>
              <a:chOff x="5304922" y="1037184"/>
              <a:chExt cx="3492000" cy="3700344"/>
            </a:xfrm>
          </p:grpSpPr>
          <p:grpSp>
            <p:nvGrpSpPr>
              <p:cNvPr id="8" name="Group 134">
                <a:extLst>
                  <a:ext uri="{FF2B5EF4-FFF2-40B4-BE49-F238E27FC236}">
                    <a16:creationId xmlns:a16="http://schemas.microsoft.com/office/drawing/2014/main" id="{97F3B45F-4060-46EF-8565-299D039E474D}"/>
                  </a:ext>
                </a:extLst>
              </p:cNvPr>
              <p:cNvGrpSpPr/>
              <p:nvPr/>
            </p:nvGrpSpPr>
            <p:grpSpPr>
              <a:xfrm>
                <a:off x="5304922" y="3743716"/>
                <a:ext cx="3492000" cy="437610"/>
                <a:chOff x="1709238" y="4209096"/>
                <a:chExt cx="3492000" cy="437610"/>
              </a:xfrm>
            </p:grpSpPr>
            <p:sp>
              <p:nvSpPr>
                <p:cNvPr id="34" name="Rectangle 160">
                  <a:extLst>
                    <a:ext uri="{FF2B5EF4-FFF2-40B4-BE49-F238E27FC236}">
                      <a16:creationId xmlns:a16="http://schemas.microsoft.com/office/drawing/2014/main" id="{1F3EFD6B-061F-4478-8FAA-0C72A246F3CF}"/>
                    </a:ext>
                  </a:extLst>
                </p:cNvPr>
                <p:cNvSpPr/>
                <p:nvPr/>
              </p:nvSpPr>
              <p:spPr>
                <a:xfrm>
                  <a:off x="1709238" y="4214706"/>
                  <a:ext cx="3492000" cy="432000"/>
                </a:xfrm>
                <a:prstGeom prst="rect">
                  <a:avLst/>
                </a:prstGeom>
                <a:solidFill>
                  <a:schemeClr val="accent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grpSp>
              <p:nvGrpSpPr>
                <p:cNvPr id="35" name="Group 161">
                  <a:extLst>
                    <a:ext uri="{FF2B5EF4-FFF2-40B4-BE49-F238E27FC236}">
                      <a16:creationId xmlns:a16="http://schemas.microsoft.com/office/drawing/2014/main" id="{9201AC6B-6F3A-4E54-9E1E-68F94FD39972}"/>
                    </a:ext>
                  </a:extLst>
                </p:cNvPr>
                <p:cNvGrpSpPr/>
                <p:nvPr/>
              </p:nvGrpSpPr>
              <p:grpSpPr>
                <a:xfrm>
                  <a:off x="2078720" y="4209096"/>
                  <a:ext cx="469833" cy="432000"/>
                  <a:chOff x="2078720" y="4209096"/>
                  <a:chExt cx="469833" cy="432000"/>
                </a:xfrm>
              </p:grpSpPr>
              <p:sp>
                <p:nvSpPr>
                  <p:cNvPr id="43" name="Rectangle 169">
                    <a:extLst>
                      <a:ext uri="{FF2B5EF4-FFF2-40B4-BE49-F238E27FC236}">
                        <a16:creationId xmlns:a16="http://schemas.microsoft.com/office/drawing/2014/main" id="{833D3C5A-E612-4CE7-98A0-3793884D93B0}"/>
                      </a:ext>
                    </a:extLst>
                  </p:cNvPr>
                  <p:cNvSpPr/>
                  <p:nvPr/>
                </p:nvSpPr>
                <p:spPr>
                  <a:xfrm>
                    <a:off x="2078720" y="4209096"/>
                    <a:ext cx="54000" cy="4320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44" name="Rectangle 170">
                    <a:extLst>
                      <a:ext uri="{FF2B5EF4-FFF2-40B4-BE49-F238E27FC236}">
                        <a16:creationId xmlns:a16="http://schemas.microsoft.com/office/drawing/2014/main" id="{9A2C5636-A3D2-4B1B-A346-15F3468CD198}"/>
                      </a:ext>
                    </a:extLst>
                  </p:cNvPr>
                  <p:cNvSpPr/>
                  <p:nvPr/>
                </p:nvSpPr>
                <p:spPr>
                  <a:xfrm>
                    <a:off x="2217331" y="4209096"/>
                    <a:ext cx="54000" cy="4320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45" name="Rectangle 171">
                    <a:extLst>
                      <a:ext uri="{FF2B5EF4-FFF2-40B4-BE49-F238E27FC236}">
                        <a16:creationId xmlns:a16="http://schemas.microsoft.com/office/drawing/2014/main" id="{10650D19-D871-43A5-90C4-25301C5C346E}"/>
                      </a:ext>
                    </a:extLst>
                  </p:cNvPr>
                  <p:cNvSpPr/>
                  <p:nvPr/>
                </p:nvSpPr>
                <p:spPr>
                  <a:xfrm>
                    <a:off x="2355942" y="4209096"/>
                    <a:ext cx="54000" cy="4320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46" name="Rectangle 172">
                    <a:extLst>
                      <a:ext uri="{FF2B5EF4-FFF2-40B4-BE49-F238E27FC236}">
                        <a16:creationId xmlns:a16="http://schemas.microsoft.com/office/drawing/2014/main" id="{F9A18B9A-6392-4D5F-A47E-B329BB9A6661}"/>
                      </a:ext>
                    </a:extLst>
                  </p:cNvPr>
                  <p:cNvSpPr/>
                  <p:nvPr/>
                </p:nvSpPr>
                <p:spPr>
                  <a:xfrm>
                    <a:off x="2494553" y="4209096"/>
                    <a:ext cx="54000" cy="4320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/>
                  </a:p>
                </p:txBody>
              </p:sp>
            </p:grpSp>
            <p:grpSp>
              <p:nvGrpSpPr>
                <p:cNvPr id="36" name="Group 162">
                  <a:extLst>
                    <a:ext uri="{FF2B5EF4-FFF2-40B4-BE49-F238E27FC236}">
                      <a16:creationId xmlns:a16="http://schemas.microsoft.com/office/drawing/2014/main" id="{B82B438A-726D-45F9-A5DA-D08AD6C624E0}"/>
                    </a:ext>
                  </a:extLst>
                </p:cNvPr>
                <p:cNvGrpSpPr/>
                <p:nvPr/>
              </p:nvGrpSpPr>
              <p:grpSpPr>
                <a:xfrm>
                  <a:off x="4098293" y="4384000"/>
                  <a:ext cx="900965" cy="82800"/>
                  <a:chOff x="4098293" y="4384000"/>
                  <a:chExt cx="900965" cy="82800"/>
                </a:xfrm>
              </p:grpSpPr>
              <p:sp>
                <p:nvSpPr>
                  <p:cNvPr id="37" name="Rectangle 163">
                    <a:extLst>
                      <a:ext uri="{FF2B5EF4-FFF2-40B4-BE49-F238E27FC236}">
                        <a16:creationId xmlns:a16="http://schemas.microsoft.com/office/drawing/2014/main" id="{93FAEF1B-8C71-4F77-86F3-9082D16C6C3D}"/>
                      </a:ext>
                    </a:extLst>
                  </p:cNvPr>
                  <p:cNvSpPr/>
                  <p:nvPr/>
                </p:nvSpPr>
                <p:spPr>
                  <a:xfrm>
                    <a:off x="4098293" y="4384000"/>
                    <a:ext cx="90000" cy="828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38" name="Rectangle 164">
                    <a:extLst>
                      <a:ext uri="{FF2B5EF4-FFF2-40B4-BE49-F238E27FC236}">
                        <a16:creationId xmlns:a16="http://schemas.microsoft.com/office/drawing/2014/main" id="{575D7FA0-9FAE-4CE8-95D1-B88B0F922D42}"/>
                      </a:ext>
                    </a:extLst>
                  </p:cNvPr>
                  <p:cNvSpPr/>
                  <p:nvPr/>
                </p:nvSpPr>
                <p:spPr>
                  <a:xfrm>
                    <a:off x="4260486" y="4384000"/>
                    <a:ext cx="90000" cy="828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39" name="Rectangle 165">
                    <a:extLst>
                      <a:ext uri="{FF2B5EF4-FFF2-40B4-BE49-F238E27FC236}">
                        <a16:creationId xmlns:a16="http://schemas.microsoft.com/office/drawing/2014/main" id="{772FC9E5-A5A5-4EE0-A2EC-C53B2C15E423}"/>
                      </a:ext>
                    </a:extLst>
                  </p:cNvPr>
                  <p:cNvSpPr/>
                  <p:nvPr/>
                </p:nvSpPr>
                <p:spPr>
                  <a:xfrm>
                    <a:off x="4422679" y="4384000"/>
                    <a:ext cx="90000" cy="828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40" name="Rectangle 166">
                    <a:extLst>
                      <a:ext uri="{FF2B5EF4-FFF2-40B4-BE49-F238E27FC236}">
                        <a16:creationId xmlns:a16="http://schemas.microsoft.com/office/drawing/2014/main" id="{FFA7EB86-1716-4A64-88E6-CE6743D43754}"/>
                      </a:ext>
                    </a:extLst>
                  </p:cNvPr>
                  <p:cNvSpPr/>
                  <p:nvPr/>
                </p:nvSpPr>
                <p:spPr>
                  <a:xfrm>
                    <a:off x="4584872" y="4384000"/>
                    <a:ext cx="90000" cy="828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41" name="Rectangle 167">
                    <a:extLst>
                      <a:ext uri="{FF2B5EF4-FFF2-40B4-BE49-F238E27FC236}">
                        <a16:creationId xmlns:a16="http://schemas.microsoft.com/office/drawing/2014/main" id="{FECA3F1E-ACC8-4DE5-8D4E-D5932BC26574}"/>
                      </a:ext>
                    </a:extLst>
                  </p:cNvPr>
                  <p:cNvSpPr/>
                  <p:nvPr/>
                </p:nvSpPr>
                <p:spPr>
                  <a:xfrm>
                    <a:off x="4747065" y="4384000"/>
                    <a:ext cx="90000" cy="828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42" name="Rectangle 168">
                    <a:extLst>
                      <a:ext uri="{FF2B5EF4-FFF2-40B4-BE49-F238E27FC236}">
                        <a16:creationId xmlns:a16="http://schemas.microsoft.com/office/drawing/2014/main" id="{9D0A8CA7-A706-42EE-AC1E-84D321F5BAEC}"/>
                      </a:ext>
                    </a:extLst>
                  </p:cNvPr>
                  <p:cNvSpPr/>
                  <p:nvPr/>
                </p:nvSpPr>
                <p:spPr>
                  <a:xfrm>
                    <a:off x="4909258" y="4384000"/>
                    <a:ext cx="90000" cy="828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/>
                  </a:p>
                </p:txBody>
              </p:sp>
            </p:grpSp>
          </p:grpSp>
          <p:grpSp>
            <p:nvGrpSpPr>
              <p:cNvPr id="9" name="Group 135">
                <a:extLst>
                  <a:ext uri="{FF2B5EF4-FFF2-40B4-BE49-F238E27FC236}">
                    <a16:creationId xmlns:a16="http://schemas.microsoft.com/office/drawing/2014/main" id="{4CA94E39-AEF3-4A20-8A94-91CC08786D31}"/>
                  </a:ext>
                </a:extLst>
              </p:cNvPr>
              <p:cNvGrpSpPr/>
              <p:nvPr/>
            </p:nvGrpSpPr>
            <p:grpSpPr>
              <a:xfrm flipH="1">
                <a:off x="5304922" y="4299918"/>
                <a:ext cx="3492000" cy="437610"/>
                <a:chOff x="1709238" y="4209096"/>
                <a:chExt cx="3492000" cy="437610"/>
              </a:xfrm>
            </p:grpSpPr>
            <p:sp>
              <p:nvSpPr>
                <p:cNvPr id="21" name="Rectangle 147">
                  <a:extLst>
                    <a:ext uri="{FF2B5EF4-FFF2-40B4-BE49-F238E27FC236}">
                      <a16:creationId xmlns:a16="http://schemas.microsoft.com/office/drawing/2014/main" id="{D486681D-1708-4D81-88E1-DE1E1E00AAE5}"/>
                    </a:ext>
                  </a:extLst>
                </p:cNvPr>
                <p:cNvSpPr/>
                <p:nvPr/>
              </p:nvSpPr>
              <p:spPr>
                <a:xfrm>
                  <a:off x="1709238" y="4214706"/>
                  <a:ext cx="3492000" cy="432000"/>
                </a:xfrm>
                <a:prstGeom prst="rect">
                  <a:avLst/>
                </a:prstGeom>
                <a:solidFill>
                  <a:schemeClr val="accent2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grpSp>
              <p:nvGrpSpPr>
                <p:cNvPr id="22" name="Group 148">
                  <a:extLst>
                    <a:ext uri="{FF2B5EF4-FFF2-40B4-BE49-F238E27FC236}">
                      <a16:creationId xmlns:a16="http://schemas.microsoft.com/office/drawing/2014/main" id="{7BC095C6-386F-49C6-BAE7-483275E5E81F}"/>
                    </a:ext>
                  </a:extLst>
                </p:cNvPr>
                <p:cNvGrpSpPr/>
                <p:nvPr/>
              </p:nvGrpSpPr>
              <p:grpSpPr>
                <a:xfrm>
                  <a:off x="2078720" y="4209096"/>
                  <a:ext cx="469833" cy="432000"/>
                  <a:chOff x="2078720" y="4209096"/>
                  <a:chExt cx="469833" cy="432000"/>
                </a:xfrm>
              </p:grpSpPr>
              <p:sp>
                <p:nvSpPr>
                  <p:cNvPr id="30" name="Rectangle 156">
                    <a:extLst>
                      <a:ext uri="{FF2B5EF4-FFF2-40B4-BE49-F238E27FC236}">
                        <a16:creationId xmlns:a16="http://schemas.microsoft.com/office/drawing/2014/main" id="{C4213B71-6426-41F6-960A-FAB5D7A110E2}"/>
                      </a:ext>
                    </a:extLst>
                  </p:cNvPr>
                  <p:cNvSpPr/>
                  <p:nvPr/>
                </p:nvSpPr>
                <p:spPr>
                  <a:xfrm>
                    <a:off x="2078720" y="4209096"/>
                    <a:ext cx="54000" cy="4320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31" name="Rectangle 157">
                    <a:extLst>
                      <a:ext uri="{FF2B5EF4-FFF2-40B4-BE49-F238E27FC236}">
                        <a16:creationId xmlns:a16="http://schemas.microsoft.com/office/drawing/2014/main" id="{290590F8-9BC5-4917-995D-5DD4F9844418}"/>
                      </a:ext>
                    </a:extLst>
                  </p:cNvPr>
                  <p:cNvSpPr/>
                  <p:nvPr/>
                </p:nvSpPr>
                <p:spPr>
                  <a:xfrm>
                    <a:off x="2217331" y="4209096"/>
                    <a:ext cx="54000" cy="4320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32" name="Rectangle 158">
                    <a:extLst>
                      <a:ext uri="{FF2B5EF4-FFF2-40B4-BE49-F238E27FC236}">
                        <a16:creationId xmlns:a16="http://schemas.microsoft.com/office/drawing/2014/main" id="{F23A0549-22CA-46CC-A244-1EB4EF54BFF9}"/>
                      </a:ext>
                    </a:extLst>
                  </p:cNvPr>
                  <p:cNvSpPr/>
                  <p:nvPr/>
                </p:nvSpPr>
                <p:spPr>
                  <a:xfrm>
                    <a:off x="2355942" y="4209096"/>
                    <a:ext cx="54000" cy="4320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33" name="Rectangle 159">
                    <a:extLst>
                      <a:ext uri="{FF2B5EF4-FFF2-40B4-BE49-F238E27FC236}">
                        <a16:creationId xmlns:a16="http://schemas.microsoft.com/office/drawing/2014/main" id="{19D2D0F4-4D3E-43B5-9CEA-45CD50CF22DA}"/>
                      </a:ext>
                    </a:extLst>
                  </p:cNvPr>
                  <p:cNvSpPr/>
                  <p:nvPr/>
                </p:nvSpPr>
                <p:spPr>
                  <a:xfrm>
                    <a:off x="2494553" y="4209096"/>
                    <a:ext cx="54000" cy="4320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/>
                  </a:p>
                </p:txBody>
              </p:sp>
            </p:grpSp>
            <p:grpSp>
              <p:nvGrpSpPr>
                <p:cNvPr id="23" name="Group 149">
                  <a:extLst>
                    <a:ext uri="{FF2B5EF4-FFF2-40B4-BE49-F238E27FC236}">
                      <a16:creationId xmlns:a16="http://schemas.microsoft.com/office/drawing/2014/main" id="{08BB2FF0-577E-47ED-A538-E7DB3C74C043}"/>
                    </a:ext>
                  </a:extLst>
                </p:cNvPr>
                <p:cNvGrpSpPr/>
                <p:nvPr/>
              </p:nvGrpSpPr>
              <p:grpSpPr>
                <a:xfrm>
                  <a:off x="4098293" y="4384000"/>
                  <a:ext cx="900965" cy="82800"/>
                  <a:chOff x="4098293" y="4384000"/>
                  <a:chExt cx="900965" cy="82800"/>
                </a:xfrm>
              </p:grpSpPr>
              <p:sp>
                <p:nvSpPr>
                  <p:cNvPr id="24" name="Rectangle 150">
                    <a:extLst>
                      <a:ext uri="{FF2B5EF4-FFF2-40B4-BE49-F238E27FC236}">
                        <a16:creationId xmlns:a16="http://schemas.microsoft.com/office/drawing/2014/main" id="{6BB79A00-C28C-4862-81FB-93BE47F3127E}"/>
                      </a:ext>
                    </a:extLst>
                  </p:cNvPr>
                  <p:cNvSpPr/>
                  <p:nvPr/>
                </p:nvSpPr>
                <p:spPr>
                  <a:xfrm>
                    <a:off x="4098293" y="4384000"/>
                    <a:ext cx="90000" cy="828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25" name="Rectangle 151">
                    <a:extLst>
                      <a:ext uri="{FF2B5EF4-FFF2-40B4-BE49-F238E27FC236}">
                        <a16:creationId xmlns:a16="http://schemas.microsoft.com/office/drawing/2014/main" id="{16A3FBF7-CA47-44AA-802A-677D16725DD1}"/>
                      </a:ext>
                    </a:extLst>
                  </p:cNvPr>
                  <p:cNvSpPr/>
                  <p:nvPr/>
                </p:nvSpPr>
                <p:spPr>
                  <a:xfrm>
                    <a:off x="4260486" y="4384000"/>
                    <a:ext cx="90000" cy="828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26" name="Rectangle 152">
                    <a:extLst>
                      <a:ext uri="{FF2B5EF4-FFF2-40B4-BE49-F238E27FC236}">
                        <a16:creationId xmlns:a16="http://schemas.microsoft.com/office/drawing/2014/main" id="{281C5339-EEF9-484A-8D2E-A4CE48AE1051}"/>
                      </a:ext>
                    </a:extLst>
                  </p:cNvPr>
                  <p:cNvSpPr/>
                  <p:nvPr/>
                </p:nvSpPr>
                <p:spPr>
                  <a:xfrm>
                    <a:off x="4422679" y="4384000"/>
                    <a:ext cx="90000" cy="828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27" name="Rectangle 153">
                    <a:extLst>
                      <a:ext uri="{FF2B5EF4-FFF2-40B4-BE49-F238E27FC236}">
                        <a16:creationId xmlns:a16="http://schemas.microsoft.com/office/drawing/2014/main" id="{78ADE070-9797-442E-819F-37D83BA2F61C}"/>
                      </a:ext>
                    </a:extLst>
                  </p:cNvPr>
                  <p:cNvSpPr/>
                  <p:nvPr/>
                </p:nvSpPr>
                <p:spPr>
                  <a:xfrm>
                    <a:off x="4584872" y="4384000"/>
                    <a:ext cx="90000" cy="828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28" name="Rectangle 154">
                    <a:extLst>
                      <a:ext uri="{FF2B5EF4-FFF2-40B4-BE49-F238E27FC236}">
                        <a16:creationId xmlns:a16="http://schemas.microsoft.com/office/drawing/2014/main" id="{24A7692E-658A-4C08-8795-A125BCECD815}"/>
                      </a:ext>
                    </a:extLst>
                  </p:cNvPr>
                  <p:cNvSpPr/>
                  <p:nvPr/>
                </p:nvSpPr>
                <p:spPr>
                  <a:xfrm>
                    <a:off x="4747065" y="4384000"/>
                    <a:ext cx="90000" cy="828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29" name="Rectangle 155">
                    <a:extLst>
                      <a:ext uri="{FF2B5EF4-FFF2-40B4-BE49-F238E27FC236}">
                        <a16:creationId xmlns:a16="http://schemas.microsoft.com/office/drawing/2014/main" id="{612972B9-DFB7-417F-B00D-5CDAF3001CCD}"/>
                      </a:ext>
                    </a:extLst>
                  </p:cNvPr>
                  <p:cNvSpPr/>
                  <p:nvPr/>
                </p:nvSpPr>
                <p:spPr>
                  <a:xfrm>
                    <a:off x="4909258" y="4384000"/>
                    <a:ext cx="90000" cy="828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/>
                  </a:p>
                </p:txBody>
              </p:sp>
            </p:grpSp>
          </p:grpSp>
          <p:grpSp>
            <p:nvGrpSpPr>
              <p:cNvPr id="10" name="Group 136">
                <a:extLst>
                  <a:ext uri="{FF2B5EF4-FFF2-40B4-BE49-F238E27FC236}">
                    <a16:creationId xmlns:a16="http://schemas.microsoft.com/office/drawing/2014/main" id="{7485DFD6-58CF-4512-8067-927FAE4C5DDE}"/>
                  </a:ext>
                </a:extLst>
              </p:cNvPr>
              <p:cNvGrpSpPr/>
              <p:nvPr/>
            </p:nvGrpSpPr>
            <p:grpSpPr>
              <a:xfrm>
                <a:off x="6272654" y="1875857"/>
                <a:ext cx="720080" cy="720080"/>
                <a:chOff x="6272654" y="1875857"/>
                <a:chExt cx="720080" cy="720080"/>
              </a:xfrm>
            </p:grpSpPr>
            <p:sp>
              <p:nvSpPr>
                <p:cNvPr id="19" name="Rectangle 145">
                  <a:extLst>
                    <a:ext uri="{FF2B5EF4-FFF2-40B4-BE49-F238E27FC236}">
                      <a16:creationId xmlns:a16="http://schemas.microsoft.com/office/drawing/2014/main" id="{91038BDC-7073-448E-944E-B72B46281DC4}"/>
                    </a:ext>
                  </a:extLst>
                </p:cNvPr>
                <p:cNvSpPr/>
                <p:nvPr/>
              </p:nvSpPr>
              <p:spPr>
                <a:xfrm>
                  <a:off x="6272654" y="1875857"/>
                  <a:ext cx="720080" cy="720080"/>
                </a:xfrm>
                <a:prstGeom prst="rect">
                  <a:avLst/>
                </a:prstGeom>
                <a:solidFill>
                  <a:schemeClr val="accent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0" name="Parallelogram 5">
                  <a:extLst>
                    <a:ext uri="{FF2B5EF4-FFF2-40B4-BE49-F238E27FC236}">
                      <a16:creationId xmlns:a16="http://schemas.microsoft.com/office/drawing/2014/main" id="{A6961570-6929-4975-BC4A-FA651AB980DB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6391715" y="1978487"/>
                  <a:ext cx="481958" cy="4819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8270" h="868857">
                      <a:moveTo>
                        <a:pt x="424135" y="189887"/>
                      </a:moveTo>
                      <a:lnTo>
                        <a:pt x="297766" y="526729"/>
                      </a:lnTo>
                      <a:lnTo>
                        <a:pt x="550505" y="526729"/>
                      </a:lnTo>
                      <a:close/>
                      <a:moveTo>
                        <a:pt x="325960" y="0"/>
                      </a:moveTo>
                      <a:lnTo>
                        <a:pt x="352897" y="0"/>
                      </a:lnTo>
                      <a:lnTo>
                        <a:pt x="495373" y="0"/>
                      </a:lnTo>
                      <a:lnTo>
                        <a:pt x="522310" y="0"/>
                      </a:lnTo>
                      <a:lnTo>
                        <a:pt x="848270" y="868857"/>
                      </a:lnTo>
                      <a:lnTo>
                        <a:pt x="678857" y="868857"/>
                      </a:lnTo>
                      <a:lnTo>
                        <a:pt x="604960" y="671883"/>
                      </a:lnTo>
                      <a:lnTo>
                        <a:pt x="243310" y="671883"/>
                      </a:lnTo>
                      <a:lnTo>
                        <a:pt x="169413" y="868857"/>
                      </a:lnTo>
                      <a:lnTo>
                        <a:pt x="0" y="868857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</p:grpSp>
          <p:grpSp>
            <p:nvGrpSpPr>
              <p:cNvPr id="11" name="Group 137">
                <a:extLst>
                  <a:ext uri="{FF2B5EF4-FFF2-40B4-BE49-F238E27FC236}">
                    <a16:creationId xmlns:a16="http://schemas.microsoft.com/office/drawing/2014/main" id="{4CCEE2BA-50A7-4888-A2FF-2784794A86D8}"/>
                  </a:ext>
                </a:extLst>
              </p:cNvPr>
              <p:cNvGrpSpPr/>
              <p:nvPr/>
            </p:nvGrpSpPr>
            <p:grpSpPr>
              <a:xfrm>
                <a:off x="7109110" y="1875857"/>
                <a:ext cx="720080" cy="720080"/>
                <a:chOff x="7109110" y="1875857"/>
                <a:chExt cx="720080" cy="720080"/>
              </a:xfrm>
            </p:grpSpPr>
            <p:sp>
              <p:nvSpPr>
                <p:cNvPr id="17" name="Rectangle 143">
                  <a:extLst>
                    <a:ext uri="{FF2B5EF4-FFF2-40B4-BE49-F238E27FC236}">
                      <a16:creationId xmlns:a16="http://schemas.microsoft.com/office/drawing/2014/main" id="{A477BE60-4D49-4578-91AC-372D905E0370}"/>
                    </a:ext>
                  </a:extLst>
                </p:cNvPr>
                <p:cNvSpPr/>
                <p:nvPr/>
              </p:nvSpPr>
              <p:spPr>
                <a:xfrm>
                  <a:off x="7109110" y="1875857"/>
                  <a:ext cx="720080" cy="720080"/>
                </a:xfrm>
                <a:prstGeom prst="rect">
                  <a:avLst/>
                </a:prstGeom>
                <a:solidFill>
                  <a:schemeClr val="accent2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8" name="Rectangle 9">
                  <a:extLst>
                    <a:ext uri="{FF2B5EF4-FFF2-40B4-BE49-F238E27FC236}">
                      <a16:creationId xmlns:a16="http://schemas.microsoft.com/office/drawing/2014/main" id="{95059FCC-4CD5-4EAA-A511-2EA47B1D5EBF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7267746" y="1994945"/>
                  <a:ext cx="402809" cy="481904"/>
                </a:xfrm>
                <a:custGeom>
                  <a:avLst/>
                  <a:gdLst>
                    <a:gd name="connsiteX0" fmla="*/ 174101 w 728932"/>
                    <a:gd name="connsiteY0" fmla="*/ 488630 h 872065"/>
                    <a:gd name="connsiteX1" fmla="*/ 174101 w 728932"/>
                    <a:gd name="connsiteY1" fmla="*/ 728663 h 872065"/>
                    <a:gd name="connsiteX2" fmla="*/ 442406 w 728932"/>
                    <a:gd name="connsiteY2" fmla="*/ 728663 h 872065"/>
                    <a:gd name="connsiteX3" fmla="*/ 547956 w 728932"/>
                    <a:gd name="connsiteY3" fmla="*/ 612454 h 872065"/>
                    <a:gd name="connsiteX4" fmla="*/ 431276 w 728932"/>
                    <a:gd name="connsiteY4" fmla="*/ 493391 h 872065"/>
                    <a:gd name="connsiteX5" fmla="*/ 431276 w 728932"/>
                    <a:gd name="connsiteY5" fmla="*/ 488630 h 872065"/>
                    <a:gd name="connsiteX6" fmla="*/ 174101 w 728932"/>
                    <a:gd name="connsiteY6" fmla="*/ 488630 h 872065"/>
                    <a:gd name="connsiteX7" fmla="*/ 174101 w 728932"/>
                    <a:gd name="connsiteY7" fmla="*/ 140965 h 872065"/>
                    <a:gd name="connsiteX8" fmla="*/ 174101 w 728932"/>
                    <a:gd name="connsiteY8" fmla="*/ 347665 h 872065"/>
                    <a:gd name="connsiteX9" fmla="*/ 431276 w 728932"/>
                    <a:gd name="connsiteY9" fmla="*/ 347665 h 872065"/>
                    <a:gd name="connsiteX10" fmla="*/ 431276 w 728932"/>
                    <a:gd name="connsiteY10" fmla="*/ 345754 h 872065"/>
                    <a:gd name="connsiteX11" fmla="*/ 517000 w 728932"/>
                    <a:gd name="connsiteY11" fmla="*/ 243359 h 872065"/>
                    <a:gd name="connsiteX12" fmla="*/ 433656 w 728932"/>
                    <a:gd name="connsiteY12" fmla="*/ 148109 h 872065"/>
                    <a:gd name="connsiteX13" fmla="*/ 174101 w 728932"/>
                    <a:gd name="connsiteY13" fmla="*/ 140965 h 872065"/>
                    <a:gd name="connsiteX14" fmla="*/ 0 w 728932"/>
                    <a:gd name="connsiteY14" fmla="*/ 0 h 872065"/>
                    <a:gd name="connsiteX15" fmla="*/ 127816 w 728932"/>
                    <a:gd name="connsiteY15" fmla="*/ 0 h 872065"/>
                    <a:gd name="connsiteX16" fmla="*/ 174101 w 728932"/>
                    <a:gd name="connsiteY16" fmla="*/ 0 h 872065"/>
                    <a:gd name="connsiteX17" fmla="*/ 447945 w 728932"/>
                    <a:gd name="connsiteY17" fmla="*/ 0 h 872065"/>
                    <a:gd name="connsiteX18" fmla="*/ 447945 w 728932"/>
                    <a:gd name="connsiteY18" fmla="*/ 1732 h 872065"/>
                    <a:gd name="connsiteX19" fmla="*/ 683688 w 728932"/>
                    <a:gd name="connsiteY19" fmla="*/ 179066 h 872065"/>
                    <a:gd name="connsiteX20" fmla="*/ 559863 w 728932"/>
                    <a:gd name="connsiteY20" fmla="*/ 407666 h 872065"/>
                    <a:gd name="connsiteX21" fmla="*/ 728932 w 728932"/>
                    <a:gd name="connsiteY21" fmla="*/ 633885 h 872065"/>
                    <a:gd name="connsiteX22" fmla="*/ 433657 w 728932"/>
                    <a:gd name="connsiteY22" fmla="*/ 872010 h 872065"/>
                    <a:gd name="connsiteX23" fmla="*/ 433776 w 728932"/>
                    <a:gd name="connsiteY23" fmla="*/ 869628 h 872065"/>
                    <a:gd name="connsiteX24" fmla="*/ 174101 w 728932"/>
                    <a:gd name="connsiteY24" fmla="*/ 869628 h 872065"/>
                    <a:gd name="connsiteX25" fmla="*/ 127816 w 728932"/>
                    <a:gd name="connsiteY25" fmla="*/ 869628 h 872065"/>
                    <a:gd name="connsiteX26" fmla="*/ 0 w 728932"/>
                    <a:gd name="connsiteY26" fmla="*/ 869628 h 872065"/>
                    <a:gd name="connsiteX27" fmla="*/ 0 w 728932"/>
                    <a:gd name="connsiteY27" fmla="*/ 0 h 872065"/>
                    <a:gd name="connsiteX0" fmla="*/ 174101 w 728932"/>
                    <a:gd name="connsiteY0" fmla="*/ 488630 h 872065"/>
                    <a:gd name="connsiteX1" fmla="*/ 174101 w 728932"/>
                    <a:gd name="connsiteY1" fmla="*/ 728663 h 872065"/>
                    <a:gd name="connsiteX2" fmla="*/ 442406 w 728932"/>
                    <a:gd name="connsiteY2" fmla="*/ 728663 h 872065"/>
                    <a:gd name="connsiteX3" fmla="*/ 547956 w 728932"/>
                    <a:gd name="connsiteY3" fmla="*/ 612454 h 872065"/>
                    <a:gd name="connsiteX4" fmla="*/ 431276 w 728932"/>
                    <a:gd name="connsiteY4" fmla="*/ 493391 h 872065"/>
                    <a:gd name="connsiteX5" fmla="*/ 431276 w 728932"/>
                    <a:gd name="connsiteY5" fmla="*/ 488630 h 872065"/>
                    <a:gd name="connsiteX6" fmla="*/ 174101 w 728932"/>
                    <a:gd name="connsiteY6" fmla="*/ 488630 h 872065"/>
                    <a:gd name="connsiteX7" fmla="*/ 174101 w 728932"/>
                    <a:gd name="connsiteY7" fmla="*/ 140965 h 872065"/>
                    <a:gd name="connsiteX8" fmla="*/ 174101 w 728932"/>
                    <a:gd name="connsiteY8" fmla="*/ 347665 h 872065"/>
                    <a:gd name="connsiteX9" fmla="*/ 431276 w 728932"/>
                    <a:gd name="connsiteY9" fmla="*/ 347665 h 872065"/>
                    <a:gd name="connsiteX10" fmla="*/ 431276 w 728932"/>
                    <a:gd name="connsiteY10" fmla="*/ 345754 h 872065"/>
                    <a:gd name="connsiteX11" fmla="*/ 517000 w 728932"/>
                    <a:gd name="connsiteY11" fmla="*/ 243359 h 872065"/>
                    <a:gd name="connsiteX12" fmla="*/ 433656 w 728932"/>
                    <a:gd name="connsiteY12" fmla="*/ 148109 h 872065"/>
                    <a:gd name="connsiteX13" fmla="*/ 174101 w 728932"/>
                    <a:gd name="connsiteY13" fmla="*/ 140965 h 872065"/>
                    <a:gd name="connsiteX14" fmla="*/ 0 w 728932"/>
                    <a:gd name="connsiteY14" fmla="*/ 0 h 872065"/>
                    <a:gd name="connsiteX15" fmla="*/ 127816 w 728932"/>
                    <a:gd name="connsiteY15" fmla="*/ 0 h 872065"/>
                    <a:gd name="connsiteX16" fmla="*/ 174101 w 728932"/>
                    <a:gd name="connsiteY16" fmla="*/ 0 h 872065"/>
                    <a:gd name="connsiteX17" fmla="*/ 447945 w 728932"/>
                    <a:gd name="connsiteY17" fmla="*/ 0 h 872065"/>
                    <a:gd name="connsiteX18" fmla="*/ 447945 w 728932"/>
                    <a:gd name="connsiteY18" fmla="*/ 1732 h 872065"/>
                    <a:gd name="connsiteX19" fmla="*/ 683688 w 728932"/>
                    <a:gd name="connsiteY19" fmla="*/ 179066 h 872065"/>
                    <a:gd name="connsiteX20" fmla="*/ 559863 w 728932"/>
                    <a:gd name="connsiteY20" fmla="*/ 407666 h 872065"/>
                    <a:gd name="connsiteX21" fmla="*/ 728932 w 728932"/>
                    <a:gd name="connsiteY21" fmla="*/ 633885 h 872065"/>
                    <a:gd name="connsiteX22" fmla="*/ 433657 w 728932"/>
                    <a:gd name="connsiteY22" fmla="*/ 872010 h 872065"/>
                    <a:gd name="connsiteX23" fmla="*/ 433776 w 728932"/>
                    <a:gd name="connsiteY23" fmla="*/ 869628 h 872065"/>
                    <a:gd name="connsiteX24" fmla="*/ 174101 w 728932"/>
                    <a:gd name="connsiteY24" fmla="*/ 869628 h 872065"/>
                    <a:gd name="connsiteX25" fmla="*/ 127816 w 728932"/>
                    <a:gd name="connsiteY25" fmla="*/ 869628 h 872065"/>
                    <a:gd name="connsiteX26" fmla="*/ 0 w 728932"/>
                    <a:gd name="connsiteY26" fmla="*/ 869628 h 872065"/>
                    <a:gd name="connsiteX27" fmla="*/ 0 w 728932"/>
                    <a:gd name="connsiteY27" fmla="*/ 0 h 872065"/>
                    <a:gd name="connsiteX0" fmla="*/ 174101 w 728932"/>
                    <a:gd name="connsiteY0" fmla="*/ 488630 h 872065"/>
                    <a:gd name="connsiteX1" fmla="*/ 174101 w 728932"/>
                    <a:gd name="connsiteY1" fmla="*/ 728663 h 872065"/>
                    <a:gd name="connsiteX2" fmla="*/ 442406 w 728932"/>
                    <a:gd name="connsiteY2" fmla="*/ 728663 h 872065"/>
                    <a:gd name="connsiteX3" fmla="*/ 547956 w 728932"/>
                    <a:gd name="connsiteY3" fmla="*/ 612454 h 872065"/>
                    <a:gd name="connsiteX4" fmla="*/ 431276 w 728932"/>
                    <a:gd name="connsiteY4" fmla="*/ 493391 h 872065"/>
                    <a:gd name="connsiteX5" fmla="*/ 431276 w 728932"/>
                    <a:gd name="connsiteY5" fmla="*/ 488630 h 872065"/>
                    <a:gd name="connsiteX6" fmla="*/ 174101 w 728932"/>
                    <a:gd name="connsiteY6" fmla="*/ 488630 h 872065"/>
                    <a:gd name="connsiteX7" fmla="*/ 174101 w 728932"/>
                    <a:gd name="connsiteY7" fmla="*/ 140965 h 872065"/>
                    <a:gd name="connsiteX8" fmla="*/ 174101 w 728932"/>
                    <a:gd name="connsiteY8" fmla="*/ 347665 h 872065"/>
                    <a:gd name="connsiteX9" fmla="*/ 431276 w 728932"/>
                    <a:gd name="connsiteY9" fmla="*/ 347665 h 872065"/>
                    <a:gd name="connsiteX10" fmla="*/ 431276 w 728932"/>
                    <a:gd name="connsiteY10" fmla="*/ 345754 h 872065"/>
                    <a:gd name="connsiteX11" fmla="*/ 517000 w 728932"/>
                    <a:gd name="connsiteY11" fmla="*/ 243359 h 872065"/>
                    <a:gd name="connsiteX12" fmla="*/ 433656 w 728932"/>
                    <a:gd name="connsiteY12" fmla="*/ 148109 h 872065"/>
                    <a:gd name="connsiteX13" fmla="*/ 174101 w 728932"/>
                    <a:gd name="connsiteY13" fmla="*/ 140965 h 872065"/>
                    <a:gd name="connsiteX14" fmla="*/ 0 w 728932"/>
                    <a:gd name="connsiteY14" fmla="*/ 0 h 872065"/>
                    <a:gd name="connsiteX15" fmla="*/ 127816 w 728932"/>
                    <a:gd name="connsiteY15" fmla="*/ 0 h 872065"/>
                    <a:gd name="connsiteX16" fmla="*/ 174101 w 728932"/>
                    <a:gd name="connsiteY16" fmla="*/ 0 h 872065"/>
                    <a:gd name="connsiteX17" fmla="*/ 447945 w 728932"/>
                    <a:gd name="connsiteY17" fmla="*/ 0 h 872065"/>
                    <a:gd name="connsiteX18" fmla="*/ 447945 w 728932"/>
                    <a:gd name="connsiteY18" fmla="*/ 1732 h 872065"/>
                    <a:gd name="connsiteX19" fmla="*/ 683688 w 728932"/>
                    <a:gd name="connsiteY19" fmla="*/ 179066 h 872065"/>
                    <a:gd name="connsiteX20" fmla="*/ 559863 w 728932"/>
                    <a:gd name="connsiteY20" fmla="*/ 407666 h 872065"/>
                    <a:gd name="connsiteX21" fmla="*/ 728932 w 728932"/>
                    <a:gd name="connsiteY21" fmla="*/ 633885 h 872065"/>
                    <a:gd name="connsiteX22" fmla="*/ 433657 w 728932"/>
                    <a:gd name="connsiteY22" fmla="*/ 872010 h 872065"/>
                    <a:gd name="connsiteX23" fmla="*/ 433776 w 728932"/>
                    <a:gd name="connsiteY23" fmla="*/ 869628 h 872065"/>
                    <a:gd name="connsiteX24" fmla="*/ 174101 w 728932"/>
                    <a:gd name="connsiteY24" fmla="*/ 869628 h 872065"/>
                    <a:gd name="connsiteX25" fmla="*/ 127816 w 728932"/>
                    <a:gd name="connsiteY25" fmla="*/ 869628 h 872065"/>
                    <a:gd name="connsiteX26" fmla="*/ 0 w 728932"/>
                    <a:gd name="connsiteY26" fmla="*/ 869628 h 872065"/>
                    <a:gd name="connsiteX27" fmla="*/ 0 w 728932"/>
                    <a:gd name="connsiteY27" fmla="*/ 0 h 872065"/>
                    <a:gd name="connsiteX0" fmla="*/ 174101 w 728932"/>
                    <a:gd name="connsiteY0" fmla="*/ 488630 h 872065"/>
                    <a:gd name="connsiteX1" fmla="*/ 174101 w 728932"/>
                    <a:gd name="connsiteY1" fmla="*/ 728663 h 872065"/>
                    <a:gd name="connsiteX2" fmla="*/ 442406 w 728932"/>
                    <a:gd name="connsiteY2" fmla="*/ 728663 h 872065"/>
                    <a:gd name="connsiteX3" fmla="*/ 547956 w 728932"/>
                    <a:gd name="connsiteY3" fmla="*/ 612454 h 872065"/>
                    <a:gd name="connsiteX4" fmla="*/ 431276 w 728932"/>
                    <a:gd name="connsiteY4" fmla="*/ 493391 h 872065"/>
                    <a:gd name="connsiteX5" fmla="*/ 174101 w 728932"/>
                    <a:gd name="connsiteY5" fmla="*/ 488630 h 872065"/>
                    <a:gd name="connsiteX6" fmla="*/ 174101 w 728932"/>
                    <a:gd name="connsiteY6" fmla="*/ 140965 h 872065"/>
                    <a:gd name="connsiteX7" fmla="*/ 174101 w 728932"/>
                    <a:gd name="connsiteY7" fmla="*/ 347665 h 872065"/>
                    <a:gd name="connsiteX8" fmla="*/ 431276 w 728932"/>
                    <a:gd name="connsiteY8" fmla="*/ 347665 h 872065"/>
                    <a:gd name="connsiteX9" fmla="*/ 431276 w 728932"/>
                    <a:gd name="connsiteY9" fmla="*/ 345754 h 872065"/>
                    <a:gd name="connsiteX10" fmla="*/ 517000 w 728932"/>
                    <a:gd name="connsiteY10" fmla="*/ 243359 h 872065"/>
                    <a:gd name="connsiteX11" fmla="*/ 433656 w 728932"/>
                    <a:gd name="connsiteY11" fmla="*/ 148109 h 872065"/>
                    <a:gd name="connsiteX12" fmla="*/ 174101 w 728932"/>
                    <a:gd name="connsiteY12" fmla="*/ 140965 h 872065"/>
                    <a:gd name="connsiteX13" fmla="*/ 0 w 728932"/>
                    <a:gd name="connsiteY13" fmla="*/ 0 h 872065"/>
                    <a:gd name="connsiteX14" fmla="*/ 127816 w 728932"/>
                    <a:gd name="connsiteY14" fmla="*/ 0 h 872065"/>
                    <a:gd name="connsiteX15" fmla="*/ 174101 w 728932"/>
                    <a:gd name="connsiteY15" fmla="*/ 0 h 872065"/>
                    <a:gd name="connsiteX16" fmla="*/ 447945 w 728932"/>
                    <a:gd name="connsiteY16" fmla="*/ 0 h 872065"/>
                    <a:gd name="connsiteX17" fmla="*/ 447945 w 728932"/>
                    <a:gd name="connsiteY17" fmla="*/ 1732 h 872065"/>
                    <a:gd name="connsiteX18" fmla="*/ 683688 w 728932"/>
                    <a:gd name="connsiteY18" fmla="*/ 179066 h 872065"/>
                    <a:gd name="connsiteX19" fmla="*/ 559863 w 728932"/>
                    <a:gd name="connsiteY19" fmla="*/ 407666 h 872065"/>
                    <a:gd name="connsiteX20" fmla="*/ 728932 w 728932"/>
                    <a:gd name="connsiteY20" fmla="*/ 633885 h 872065"/>
                    <a:gd name="connsiteX21" fmla="*/ 433657 w 728932"/>
                    <a:gd name="connsiteY21" fmla="*/ 872010 h 872065"/>
                    <a:gd name="connsiteX22" fmla="*/ 433776 w 728932"/>
                    <a:gd name="connsiteY22" fmla="*/ 869628 h 872065"/>
                    <a:gd name="connsiteX23" fmla="*/ 174101 w 728932"/>
                    <a:gd name="connsiteY23" fmla="*/ 869628 h 872065"/>
                    <a:gd name="connsiteX24" fmla="*/ 127816 w 728932"/>
                    <a:gd name="connsiteY24" fmla="*/ 869628 h 872065"/>
                    <a:gd name="connsiteX25" fmla="*/ 0 w 728932"/>
                    <a:gd name="connsiteY25" fmla="*/ 869628 h 872065"/>
                    <a:gd name="connsiteX26" fmla="*/ 0 w 728932"/>
                    <a:gd name="connsiteY26" fmla="*/ 0 h 8720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</a:cxnLst>
                  <a:rect l="l" t="t" r="r" b="b"/>
                  <a:pathLst>
                    <a:path w="728932" h="872065">
                      <a:moveTo>
                        <a:pt x="174101" y="488630"/>
                      </a:moveTo>
                      <a:lnTo>
                        <a:pt x="174101" y="728663"/>
                      </a:lnTo>
                      <a:lnTo>
                        <a:pt x="442406" y="728663"/>
                      </a:lnTo>
                      <a:cubicBezTo>
                        <a:pt x="511257" y="715167"/>
                        <a:pt x="549532" y="684907"/>
                        <a:pt x="547956" y="612454"/>
                      </a:cubicBezTo>
                      <a:cubicBezTo>
                        <a:pt x="543194" y="552923"/>
                        <a:pt x="538432" y="510060"/>
                        <a:pt x="431276" y="493391"/>
                      </a:cubicBezTo>
                      <a:lnTo>
                        <a:pt x="174101" y="488630"/>
                      </a:lnTo>
                      <a:close/>
                      <a:moveTo>
                        <a:pt x="174101" y="140965"/>
                      </a:moveTo>
                      <a:lnTo>
                        <a:pt x="174101" y="347665"/>
                      </a:lnTo>
                      <a:lnTo>
                        <a:pt x="431276" y="347665"/>
                      </a:lnTo>
                      <a:lnTo>
                        <a:pt x="431276" y="345754"/>
                      </a:lnTo>
                      <a:cubicBezTo>
                        <a:pt x="474139" y="322735"/>
                        <a:pt x="514619" y="311622"/>
                        <a:pt x="517000" y="243359"/>
                      </a:cubicBezTo>
                      <a:cubicBezTo>
                        <a:pt x="517000" y="202878"/>
                        <a:pt x="502713" y="157634"/>
                        <a:pt x="433656" y="148109"/>
                      </a:cubicBezTo>
                      <a:cubicBezTo>
                        <a:pt x="366981" y="140568"/>
                        <a:pt x="274510" y="141043"/>
                        <a:pt x="174101" y="140965"/>
                      </a:cubicBezTo>
                      <a:close/>
                      <a:moveTo>
                        <a:pt x="0" y="0"/>
                      </a:moveTo>
                      <a:lnTo>
                        <a:pt x="127816" y="0"/>
                      </a:lnTo>
                      <a:lnTo>
                        <a:pt x="174101" y="0"/>
                      </a:lnTo>
                      <a:lnTo>
                        <a:pt x="447945" y="0"/>
                      </a:lnTo>
                      <a:lnTo>
                        <a:pt x="447945" y="1732"/>
                      </a:lnTo>
                      <a:cubicBezTo>
                        <a:pt x="634795" y="8775"/>
                        <a:pt x="679801" y="148746"/>
                        <a:pt x="683688" y="179066"/>
                      </a:cubicBezTo>
                      <a:cubicBezTo>
                        <a:pt x="689245" y="333848"/>
                        <a:pt x="620981" y="374328"/>
                        <a:pt x="559863" y="407666"/>
                      </a:cubicBezTo>
                      <a:cubicBezTo>
                        <a:pt x="663844" y="433066"/>
                        <a:pt x="727345" y="515617"/>
                        <a:pt x="728932" y="633885"/>
                      </a:cubicBezTo>
                      <a:cubicBezTo>
                        <a:pt x="720200" y="800572"/>
                        <a:pt x="594788" y="874392"/>
                        <a:pt x="433657" y="872010"/>
                      </a:cubicBezTo>
                      <a:cubicBezTo>
                        <a:pt x="433697" y="871216"/>
                        <a:pt x="433736" y="870422"/>
                        <a:pt x="433776" y="869628"/>
                      </a:cubicBezTo>
                      <a:lnTo>
                        <a:pt x="174101" y="869628"/>
                      </a:lnTo>
                      <a:lnTo>
                        <a:pt x="127816" y="869628"/>
                      </a:lnTo>
                      <a:lnTo>
                        <a:pt x="0" y="86962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</p:grpSp>
          <p:grpSp>
            <p:nvGrpSpPr>
              <p:cNvPr id="12" name="Group 138">
                <a:extLst>
                  <a:ext uri="{FF2B5EF4-FFF2-40B4-BE49-F238E27FC236}">
                    <a16:creationId xmlns:a16="http://schemas.microsoft.com/office/drawing/2014/main" id="{095E50F1-AB58-492D-BE89-F81EECBA67F6}"/>
                  </a:ext>
                </a:extLst>
              </p:cNvPr>
              <p:cNvGrpSpPr/>
              <p:nvPr/>
            </p:nvGrpSpPr>
            <p:grpSpPr>
              <a:xfrm>
                <a:off x="6690882" y="1037184"/>
                <a:ext cx="720080" cy="720080"/>
                <a:chOff x="6690882" y="1037184"/>
                <a:chExt cx="720080" cy="720080"/>
              </a:xfrm>
            </p:grpSpPr>
            <p:sp>
              <p:nvSpPr>
                <p:cNvPr id="15" name="Rectangle 141">
                  <a:extLst>
                    <a:ext uri="{FF2B5EF4-FFF2-40B4-BE49-F238E27FC236}">
                      <a16:creationId xmlns:a16="http://schemas.microsoft.com/office/drawing/2014/main" id="{55D77472-945B-4CD4-9BFB-6AE39DE21582}"/>
                    </a:ext>
                  </a:extLst>
                </p:cNvPr>
                <p:cNvSpPr/>
                <p:nvPr/>
              </p:nvSpPr>
              <p:spPr>
                <a:xfrm>
                  <a:off x="6690882" y="1037184"/>
                  <a:ext cx="720080" cy="720080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6" name="Block Arc 142">
                  <a:extLst>
                    <a:ext uri="{FF2B5EF4-FFF2-40B4-BE49-F238E27FC236}">
                      <a16:creationId xmlns:a16="http://schemas.microsoft.com/office/drawing/2014/main" id="{EB808376-764A-4682-A66B-5671B0F9A683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6842201" y="1156272"/>
                  <a:ext cx="417443" cy="481904"/>
                </a:xfrm>
                <a:prstGeom prst="blockArc">
                  <a:avLst>
                    <a:gd name="adj1" fmla="val 1756726"/>
                    <a:gd name="adj2" fmla="val 19889488"/>
                    <a:gd name="adj3" fmla="val 22774"/>
                  </a:avLst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13" name="Round Same Side Corner Rectangle 51">
                <a:extLst>
                  <a:ext uri="{FF2B5EF4-FFF2-40B4-BE49-F238E27FC236}">
                    <a16:creationId xmlns:a16="http://schemas.microsoft.com/office/drawing/2014/main" id="{121AF52C-F9EC-441C-AD7E-59A6BA65E1AE}"/>
                  </a:ext>
                </a:extLst>
              </p:cNvPr>
              <p:cNvSpPr/>
              <p:nvPr/>
            </p:nvSpPr>
            <p:spPr>
              <a:xfrm rot="5400000">
                <a:off x="6852922" y="1652530"/>
                <a:ext cx="396000" cy="2520000"/>
              </a:xfrm>
              <a:custGeom>
                <a:avLst/>
                <a:gdLst/>
                <a:ahLst/>
                <a:cxnLst/>
                <a:rect l="l" t="t" r="r" b="b"/>
                <a:pathLst>
                  <a:path w="468002" h="2500353">
                    <a:moveTo>
                      <a:pt x="0" y="2500353"/>
                    </a:moveTo>
                    <a:lnTo>
                      <a:pt x="0" y="234001"/>
                    </a:lnTo>
                    <a:cubicBezTo>
                      <a:pt x="0" y="104766"/>
                      <a:pt x="104766" y="0"/>
                      <a:pt x="234001" y="0"/>
                    </a:cubicBezTo>
                    <a:cubicBezTo>
                      <a:pt x="363236" y="0"/>
                      <a:pt x="468002" y="104766"/>
                      <a:pt x="468002" y="234001"/>
                    </a:cubicBezTo>
                    <a:cubicBezTo>
                      <a:pt x="468002" y="989452"/>
                      <a:pt x="468001" y="1744902"/>
                      <a:pt x="468001" y="2500353"/>
                    </a:cubicBezTo>
                    <a:lnTo>
                      <a:pt x="467594" y="2500353"/>
                    </a:lnTo>
                    <a:cubicBezTo>
                      <a:pt x="429063" y="2409421"/>
                      <a:pt x="338980" y="2345641"/>
                      <a:pt x="234000" y="2345641"/>
                    </a:cubicBezTo>
                    <a:cubicBezTo>
                      <a:pt x="129020" y="2345641"/>
                      <a:pt x="38938" y="2409421"/>
                      <a:pt x="406" y="2500353"/>
                    </a:cubicBezTo>
                    <a:close/>
                  </a:path>
                </a:pathLst>
              </a:cu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4" name="Round Same Side Corner Rectangle 51">
                <a:extLst>
                  <a:ext uri="{FF2B5EF4-FFF2-40B4-BE49-F238E27FC236}">
                    <a16:creationId xmlns:a16="http://schemas.microsoft.com/office/drawing/2014/main" id="{DFB0DDBC-A95A-41FD-B573-ED86E7BB3AC9}"/>
                  </a:ext>
                </a:extLst>
              </p:cNvPr>
              <p:cNvSpPr/>
              <p:nvPr/>
            </p:nvSpPr>
            <p:spPr>
              <a:xfrm rot="16200000">
                <a:off x="6852922" y="2167123"/>
                <a:ext cx="396000" cy="2520000"/>
              </a:xfrm>
              <a:custGeom>
                <a:avLst/>
                <a:gdLst/>
                <a:ahLst/>
                <a:cxnLst/>
                <a:rect l="l" t="t" r="r" b="b"/>
                <a:pathLst>
                  <a:path w="468002" h="2500353">
                    <a:moveTo>
                      <a:pt x="0" y="2500353"/>
                    </a:moveTo>
                    <a:lnTo>
                      <a:pt x="0" y="234001"/>
                    </a:lnTo>
                    <a:cubicBezTo>
                      <a:pt x="0" y="104766"/>
                      <a:pt x="104766" y="0"/>
                      <a:pt x="234001" y="0"/>
                    </a:cubicBezTo>
                    <a:cubicBezTo>
                      <a:pt x="363236" y="0"/>
                      <a:pt x="468002" y="104766"/>
                      <a:pt x="468002" y="234001"/>
                    </a:cubicBezTo>
                    <a:cubicBezTo>
                      <a:pt x="468002" y="989452"/>
                      <a:pt x="468001" y="1744902"/>
                      <a:pt x="468001" y="2500353"/>
                    </a:cubicBezTo>
                    <a:lnTo>
                      <a:pt x="467594" y="2500353"/>
                    </a:lnTo>
                    <a:cubicBezTo>
                      <a:pt x="429063" y="2409421"/>
                      <a:pt x="338980" y="2345641"/>
                      <a:pt x="234000" y="2345641"/>
                    </a:cubicBezTo>
                    <a:cubicBezTo>
                      <a:pt x="129020" y="2345641"/>
                      <a:pt x="38938" y="2409421"/>
                      <a:pt x="406" y="2500353"/>
                    </a:cubicBezTo>
                    <a:close/>
                  </a:path>
                </a:pathLst>
              </a:cu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0717591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 userDrawn="1"/>
        </p:nvSpPr>
        <p:spPr>
          <a:xfrm>
            <a:off x="899592" y="1303724"/>
            <a:ext cx="2520000" cy="2520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1547944" y="1303724"/>
            <a:ext cx="2520000" cy="25200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25400">
            <a:solidFill>
              <a:schemeClr val="tx1"/>
            </a:solidFill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78098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0" y="0"/>
            <a:ext cx="9144000" cy="257175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719064" y="1651418"/>
            <a:ext cx="2411840" cy="1793419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18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3365613" y="1651418"/>
            <a:ext cx="2411840" cy="1793419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19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6012161" y="1651418"/>
            <a:ext cx="2411840" cy="1793419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A6407BF-D764-4F3C-882C-7AA41FCCEA9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25735"/>
            <a:ext cx="9144000" cy="776530"/>
          </a:xfrm>
          <a:prstGeom prst="rect">
            <a:avLst/>
          </a:prstGeom>
        </p:spPr>
        <p:txBody>
          <a:bodyPr anchor="ctr"/>
          <a:lstStyle>
            <a:lvl1pPr algn="ctr">
              <a:defRPr sz="3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 Free PPT _ Click to add title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15055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2555776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2555776" y="0"/>
            <a:ext cx="6588224" cy="257175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14490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0" y="0"/>
            <a:ext cx="4572000" cy="257175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4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4572000" y="2571750"/>
            <a:ext cx="4572000" cy="257175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962651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image" Target="../media/image1.jpg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alphaModFix amt="50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143885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75" r:id="rId2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8">
            <a:alphaModFix amt="50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853322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64" r:id="rId3"/>
    <p:sldLayoutId id="2147483677" r:id="rId4"/>
    <p:sldLayoutId id="2147483666" r:id="rId5"/>
    <p:sldLayoutId id="2147483676" r:id="rId6"/>
    <p:sldLayoutId id="2147483657" r:id="rId7"/>
    <p:sldLayoutId id="2147483673" r:id="rId8"/>
    <p:sldLayoutId id="2147483667" r:id="rId9"/>
    <p:sldLayoutId id="2147483671" r:id="rId10"/>
    <p:sldLayoutId id="2147483672" r:id="rId11"/>
    <p:sldLayoutId id="2147483668" r:id="rId12"/>
    <p:sldLayoutId id="2147483669" r:id="rId13"/>
    <p:sldLayoutId id="2147483670" r:id="rId14"/>
    <p:sldLayoutId id="2147483679" r:id="rId15"/>
    <p:sldLayoutId id="2147483678" r:id="rId16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alphaModFix amt="50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7717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3" Type="http://schemas.openxmlformats.org/officeDocument/2006/relationships/slide" Target="slide4.xml"/><Relationship Id="rId7" Type="http://schemas.openxmlformats.org/officeDocument/2006/relationships/slide" Target="slide8.xml"/><Relationship Id="rId12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slide" Target="slide6.xml"/><Relationship Id="rId11" Type="http://schemas.openxmlformats.org/officeDocument/2006/relationships/image" Target="../media/image8.png"/><Relationship Id="rId5" Type="http://schemas.openxmlformats.org/officeDocument/2006/relationships/slide" Target="slide7.xml"/><Relationship Id="rId15" Type="http://schemas.openxmlformats.org/officeDocument/2006/relationships/image" Target="../media/image11.png"/><Relationship Id="rId10" Type="http://schemas.openxmlformats.org/officeDocument/2006/relationships/image" Target="../media/image7.png"/><Relationship Id="rId4" Type="http://schemas.openxmlformats.org/officeDocument/2006/relationships/slide" Target="slide3.xml"/><Relationship Id="rId9" Type="http://schemas.openxmlformats.org/officeDocument/2006/relationships/image" Target="../media/image6.png"/><Relationship Id="rId14" Type="http://schemas.openxmlformats.org/officeDocument/2006/relationships/slide" Target="slide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5.png"/><Relationship Id="rId7" Type="http://schemas.openxmlformats.org/officeDocument/2006/relationships/image" Target="../media/image15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11" Type="http://schemas.openxmlformats.org/officeDocument/2006/relationships/image" Target="../media/image18.png"/><Relationship Id="rId5" Type="http://schemas.openxmlformats.org/officeDocument/2006/relationships/image" Target="../media/image13.png"/><Relationship Id="rId10" Type="http://schemas.openxmlformats.org/officeDocument/2006/relationships/slide" Target="slide2.xml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microsoft.com/office/2007/relationships/diagramDrawing" Target="../diagrams/drawing2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1.xml"/><Relationship Id="rId12" Type="http://schemas.openxmlformats.org/officeDocument/2006/relationships/diagramColors" Target="../diagrams/colors2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1.xml"/><Relationship Id="rId11" Type="http://schemas.openxmlformats.org/officeDocument/2006/relationships/diagramQuickStyle" Target="../diagrams/quickStyle2.xml"/><Relationship Id="rId5" Type="http://schemas.openxmlformats.org/officeDocument/2006/relationships/diagramLayout" Target="../diagrams/layout1.xml"/><Relationship Id="rId15" Type="http://schemas.openxmlformats.org/officeDocument/2006/relationships/image" Target="../media/image18.png"/><Relationship Id="rId10" Type="http://schemas.openxmlformats.org/officeDocument/2006/relationships/diagramLayout" Target="../diagrams/layout2.xml"/><Relationship Id="rId4" Type="http://schemas.openxmlformats.org/officeDocument/2006/relationships/diagramData" Target="../diagrams/data1.xml"/><Relationship Id="rId9" Type="http://schemas.openxmlformats.org/officeDocument/2006/relationships/diagramData" Target="../diagrams/data2.xml"/><Relationship Id="rId14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5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13" Type="http://schemas.openxmlformats.org/officeDocument/2006/relationships/diagramColors" Target="../diagrams/colors4.xml"/><Relationship Id="rId3" Type="http://schemas.openxmlformats.org/officeDocument/2006/relationships/chart" Target="../charts/chart3.xml"/><Relationship Id="rId7" Type="http://schemas.openxmlformats.org/officeDocument/2006/relationships/diagramQuickStyle" Target="../diagrams/quickStyle3.xml"/><Relationship Id="rId12" Type="http://schemas.openxmlformats.org/officeDocument/2006/relationships/diagramQuickStyle" Target="../diagrams/quickStyle4.xml"/><Relationship Id="rId2" Type="http://schemas.openxmlformats.org/officeDocument/2006/relationships/image" Target="../media/image23.png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6" Type="http://schemas.openxmlformats.org/officeDocument/2006/relationships/diagramLayout" Target="../diagrams/layout3.xml"/><Relationship Id="rId11" Type="http://schemas.openxmlformats.org/officeDocument/2006/relationships/diagramLayout" Target="../diagrams/layout4.xml"/><Relationship Id="rId5" Type="http://schemas.openxmlformats.org/officeDocument/2006/relationships/diagramData" Target="../diagrams/data3.xml"/><Relationship Id="rId15" Type="http://schemas.openxmlformats.org/officeDocument/2006/relationships/slide" Target="slide2.xml"/><Relationship Id="rId10" Type="http://schemas.openxmlformats.org/officeDocument/2006/relationships/diagramData" Target="../diagrams/data4.xml"/><Relationship Id="rId4" Type="http://schemas.openxmlformats.org/officeDocument/2006/relationships/image" Target="../media/image5.png"/><Relationship Id="rId9" Type="http://schemas.microsoft.com/office/2007/relationships/diagramDrawing" Target="../diagrams/drawing3.xml"/><Relationship Id="rId14" Type="http://schemas.microsoft.com/office/2007/relationships/diagramDrawing" Target="../diagrams/drawing4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13" Type="http://schemas.microsoft.com/office/2007/relationships/diagramDrawing" Target="../diagrams/drawing6.xml"/><Relationship Id="rId3" Type="http://schemas.openxmlformats.org/officeDocument/2006/relationships/chart" Target="../charts/chart4.xml"/><Relationship Id="rId7" Type="http://schemas.openxmlformats.org/officeDocument/2006/relationships/diagramColors" Target="../diagrams/colors5.xml"/><Relationship Id="rId12" Type="http://schemas.openxmlformats.org/officeDocument/2006/relationships/diagramColors" Target="../diagrams/colors6.xml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5.xml"/><Relationship Id="rId11" Type="http://schemas.openxmlformats.org/officeDocument/2006/relationships/diagramQuickStyle" Target="../diagrams/quickStyle6.xml"/><Relationship Id="rId5" Type="http://schemas.openxmlformats.org/officeDocument/2006/relationships/diagramLayout" Target="../diagrams/layout5.xml"/><Relationship Id="rId15" Type="http://schemas.openxmlformats.org/officeDocument/2006/relationships/slide" Target="slide2.xml"/><Relationship Id="rId10" Type="http://schemas.openxmlformats.org/officeDocument/2006/relationships/diagramLayout" Target="../diagrams/layout6.xml"/><Relationship Id="rId4" Type="http://schemas.openxmlformats.org/officeDocument/2006/relationships/diagramData" Target="../diagrams/data5.xml"/><Relationship Id="rId9" Type="http://schemas.openxmlformats.org/officeDocument/2006/relationships/diagramData" Target="../diagrams/data6.xml"/><Relationship Id="rId1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7.xml"/><Relationship Id="rId13" Type="http://schemas.openxmlformats.org/officeDocument/2006/relationships/diagramQuickStyle" Target="../diagrams/quickStyle8.xml"/><Relationship Id="rId3" Type="http://schemas.openxmlformats.org/officeDocument/2006/relationships/image" Target="../media/image5.png"/><Relationship Id="rId7" Type="http://schemas.openxmlformats.org/officeDocument/2006/relationships/diagramLayout" Target="../diagrams/layout7.xml"/><Relationship Id="rId12" Type="http://schemas.openxmlformats.org/officeDocument/2006/relationships/diagramLayout" Target="../diagrams/layout8.xml"/><Relationship Id="rId17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6" Type="http://schemas.openxmlformats.org/officeDocument/2006/relationships/slide" Target="slide2.xml"/><Relationship Id="rId1" Type="http://schemas.openxmlformats.org/officeDocument/2006/relationships/slideLayout" Target="../slideLayouts/slideLayout4.xml"/><Relationship Id="rId6" Type="http://schemas.openxmlformats.org/officeDocument/2006/relationships/diagramData" Target="../diagrams/data7.xml"/><Relationship Id="rId11" Type="http://schemas.openxmlformats.org/officeDocument/2006/relationships/diagramData" Target="../diagrams/data8.xml"/><Relationship Id="rId5" Type="http://schemas.openxmlformats.org/officeDocument/2006/relationships/chart" Target="../charts/chart5.xml"/><Relationship Id="rId15" Type="http://schemas.microsoft.com/office/2007/relationships/diagramDrawing" Target="../diagrams/drawing8.xml"/><Relationship Id="rId10" Type="http://schemas.microsoft.com/office/2007/relationships/diagramDrawing" Target="../diagrams/drawing7.xml"/><Relationship Id="rId4" Type="http://schemas.openxmlformats.org/officeDocument/2006/relationships/image" Target="../media/image24.png"/><Relationship Id="rId9" Type="http://schemas.openxmlformats.org/officeDocument/2006/relationships/diagramColors" Target="../diagrams/colors7.xml"/><Relationship Id="rId14" Type="http://schemas.openxmlformats.org/officeDocument/2006/relationships/diagramColors" Target="../diagrams/colors8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12" Type="http://schemas.openxmlformats.org/officeDocument/2006/relationships/image" Target="../media/image18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9.png"/><Relationship Id="rId11" Type="http://schemas.openxmlformats.org/officeDocument/2006/relationships/slide" Target="slide2.xml"/><Relationship Id="rId5" Type="http://schemas.openxmlformats.org/officeDocument/2006/relationships/image" Target="../media/image28.png"/><Relationship Id="rId10" Type="http://schemas.openxmlformats.org/officeDocument/2006/relationships/image" Target="../media/image32.png"/><Relationship Id="rId4" Type="http://schemas.openxmlformats.org/officeDocument/2006/relationships/image" Target="../media/image27.png"/><Relationship Id="rId9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1" y="4227934"/>
            <a:ext cx="9143999" cy="529791"/>
          </a:xfrm>
          <a:prstGeom prst="rect">
            <a:avLst/>
          </a:prstGeom>
        </p:spPr>
        <p:txBody>
          <a:bodyPr/>
          <a:lstStyle/>
          <a:p>
            <a:r>
              <a:rPr lang="th-TH" sz="2400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สถิติการปฏิบัติงาน ศูนย์การ</a:t>
            </a:r>
            <a:r>
              <a:rPr lang="th-TH" sz="2400" dirty="0" smtClean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เรียนรู้</a:t>
            </a:r>
            <a:endParaRPr lang="th-TH" sz="2400" dirty="0">
              <a:solidFill>
                <a:srgbClr val="00206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" y="3219822"/>
            <a:ext cx="9143998" cy="75602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Tahoma" panose="020B0604030504040204" pitchFamily="34" charset="0"/>
                <a:cs typeface="TH Sarabun New" panose="020B0500040200020003" pitchFamily="34" charset="-34"/>
              </a:rPr>
              <a:t>Fact &amp; Figures</a:t>
            </a:r>
            <a:r>
              <a:rPr lang="en-US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Tahoma" panose="020B0604030504040204" pitchFamily="34" charset="0"/>
                <a:cs typeface="TH Sarabun New" panose="020B0500040200020003" pitchFamily="34" charset="-34"/>
              </a:rPr>
              <a:t> </a:t>
            </a:r>
            <a:endParaRPr lang="th-TH" sz="18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Tahoma" panose="020B0604030504040204" pitchFamily="34" charset="0"/>
              <a:cs typeface="TH Sarabun New" panose="020B0500040200020003" pitchFamily="34" charset="-34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42" t="18396" r="9316" b="18932"/>
          <a:stretch/>
        </p:blipFill>
        <p:spPr>
          <a:xfrm>
            <a:off x="107504" y="123478"/>
            <a:ext cx="940605" cy="792088"/>
          </a:xfrm>
          <a:prstGeom prst="rect">
            <a:avLst/>
          </a:prstGeom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0" y="3879631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Tahoma" panose="020B0604030504040204" pitchFamily="34" charset="0"/>
                <a:cs typeface="TH Sarabun New" panose="020B0500040200020003" pitchFamily="34" charset="-34"/>
              </a:rPr>
              <a:t>Fiscal Year </a:t>
            </a:r>
            <a:r>
              <a:rPr lang="en-US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Tahoma" panose="020B0604030504040204" pitchFamily="34" charset="0"/>
                <a:cs typeface="TH Sarabun New" panose="020B0500040200020003" pitchFamily="34" charset="-34"/>
              </a:rPr>
              <a:t>2020</a:t>
            </a:r>
            <a:r>
              <a:rPr lang="th-TH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Tahoma" panose="020B0604030504040204" pitchFamily="34" charset="0"/>
                <a:cs typeface="TH Sarabun New" panose="020B0500040200020003" pitchFamily="34" charset="-34"/>
              </a:rPr>
              <a:t> </a:t>
            </a:r>
            <a:r>
              <a:rPr lang="en-US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Tahoma" panose="020B0604030504040204" pitchFamily="34" charset="0"/>
                <a:cs typeface="TH Sarabun New" panose="020B0500040200020003" pitchFamily="34" charset="-34"/>
              </a:rPr>
              <a:t>(October </a:t>
            </a:r>
            <a:r>
              <a:rPr lang="en-US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Tahoma" panose="020B0604030504040204" pitchFamily="34" charset="0"/>
                <a:cs typeface="TH Sarabun New" panose="020B0500040200020003" pitchFamily="34" charset="-34"/>
              </a:rPr>
              <a:t>2019 </a:t>
            </a:r>
            <a:r>
              <a:rPr lang="en-US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Tahoma" panose="020B0604030504040204" pitchFamily="34" charset="0"/>
                <a:cs typeface="TH Sarabun New" panose="020B0500040200020003" pitchFamily="34" charset="-34"/>
              </a:rPr>
              <a:t>– September </a:t>
            </a:r>
            <a:r>
              <a:rPr lang="en-US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Tahoma" panose="020B0604030504040204" pitchFamily="34" charset="0"/>
                <a:cs typeface="TH Sarabun New" panose="020B0500040200020003" pitchFamily="34" charset="-34"/>
              </a:rPr>
              <a:t>2020)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0" y="4587974"/>
            <a:ext cx="91439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b="1" dirty="0">
                <a:solidFill>
                  <a:srgbClr val="0070C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ประจำปีงบประมาณ </a:t>
            </a:r>
            <a:r>
              <a:rPr lang="en-US" b="1" dirty="0" smtClean="0">
                <a:solidFill>
                  <a:srgbClr val="0070C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2563</a:t>
            </a:r>
            <a:r>
              <a:rPr lang="th-TH" b="1" dirty="0" smtClean="0">
                <a:solidFill>
                  <a:srgbClr val="0070C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b="1" dirty="0">
                <a:solidFill>
                  <a:srgbClr val="0070C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(ตุลาคม 25</a:t>
            </a:r>
            <a:r>
              <a:rPr lang="en-US" b="1" dirty="0" smtClean="0">
                <a:solidFill>
                  <a:srgbClr val="0070C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62</a:t>
            </a:r>
            <a:r>
              <a:rPr lang="th-TH" b="1" dirty="0" smtClean="0">
                <a:solidFill>
                  <a:srgbClr val="0070C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b="1" dirty="0">
                <a:solidFill>
                  <a:srgbClr val="0070C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– กันยายน </a:t>
            </a:r>
            <a:r>
              <a:rPr lang="th-TH" b="1" dirty="0" smtClean="0">
                <a:solidFill>
                  <a:srgbClr val="0070C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256</a:t>
            </a:r>
            <a:r>
              <a:rPr lang="en-US" b="1" dirty="0" smtClean="0">
                <a:solidFill>
                  <a:srgbClr val="0070C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3</a:t>
            </a:r>
            <a:r>
              <a:rPr lang="th-TH" b="1" dirty="0" smtClean="0">
                <a:solidFill>
                  <a:srgbClr val="0070C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)</a:t>
            </a:r>
            <a:endParaRPr lang="th-TH" b="1" dirty="0">
              <a:solidFill>
                <a:srgbClr val="0070C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707904" y="771550"/>
            <a:ext cx="1800199" cy="108012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39" t="20128" r="19763" b="23873"/>
          <a:stretch/>
        </p:blipFill>
        <p:spPr>
          <a:xfrm>
            <a:off x="3419872" y="184733"/>
            <a:ext cx="2613891" cy="2376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82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2943672" y="1473334"/>
            <a:ext cx="3138745" cy="594360"/>
            <a:chOff x="2073679" y="281994"/>
            <a:chExt cx="3600400" cy="732620"/>
          </a:xfrm>
          <a:solidFill>
            <a:srgbClr val="1CBBB4"/>
          </a:solidFill>
        </p:grpSpPr>
        <p:sp>
          <p:nvSpPr>
            <p:cNvPr id="61" name="AutoShape 92"/>
            <p:cNvSpPr>
              <a:spLocks noChangeArrowheads="1"/>
            </p:cNvSpPr>
            <p:nvPr/>
          </p:nvSpPr>
          <p:spPr bwMode="auto">
            <a:xfrm flipH="1">
              <a:off x="2073679" y="281994"/>
              <a:ext cx="3600400" cy="732620"/>
            </a:xfrm>
            <a:prstGeom prst="rect">
              <a:avLst/>
            </a:prstGeom>
            <a:grpFill/>
            <a:ln w="25400">
              <a:solidFill>
                <a:schemeClr val="tx1"/>
              </a:solidFill>
              <a:prstDash val="solid"/>
              <a:headEnd/>
              <a:tailEnd/>
            </a:ln>
            <a:effectLst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endParaRPr>
            </a:p>
          </p:txBody>
        </p:sp>
        <p:grpSp>
          <p:nvGrpSpPr>
            <p:cNvPr id="66" name="Group 65"/>
            <p:cNvGrpSpPr/>
            <p:nvPr/>
          </p:nvGrpSpPr>
          <p:grpSpPr>
            <a:xfrm>
              <a:off x="2287515" y="327483"/>
              <a:ext cx="3314557" cy="607711"/>
              <a:chOff x="2281045" y="1729047"/>
              <a:chExt cx="4788056" cy="607711"/>
            </a:xfrm>
            <a:grpFill/>
          </p:grpSpPr>
          <p:sp>
            <p:nvSpPr>
              <p:cNvPr id="67" name="TextBox 10"/>
              <p:cNvSpPr txBox="1"/>
              <p:nvPr/>
            </p:nvSpPr>
            <p:spPr bwMode="auto">
              <a:xfrm>
                <a:off x="2281045" y="1729047"/>
                <a:ext cx="4788054" cy="379372"/>
              </a:xfrm>
              <a:prstGeom prst="rect">
                <a:avLst/>
              </a:prstGeom>
              <a:grpFill/>
              <a:effectLst/>
            </p:spPr>
            <p:txBody>
              <a:bodyPr wrap="square">
                <a:spAutoFit/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altLang="ko-KR" sz="14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 Rounded MT Bold" panose="020F0704030504030204" pitchFamily="34" charset="0"/>
                    <a:cs typeface="Arial" pitchFamily="34" charset="0"/>
                    <a:hlinkClick r:id="rId3" action="ppaction://hlinksldjump"/>
                  </a:rPr>
                  <a:t>Library Usage</a:t>
                </a:r>
                <a:endParaRPr lang="ko-KR" altLang="en-US" sz="14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 Rounded MT Bold" panose="020F0704030504030204" pitchFamily="34" charset="0"/>
                  <a:cs typeface="Arial" pitchFamily="34" charset="0"/>
                </a:endParaRPr>
              </a:p>
            </p:txBody>
          </p:sp>
          <p:sp>
            <p:nvSpPr>
              <p:cNvPr id="68" name="TextBox 12"/>
              <p:cNvSpPr txBox="1"/>
              <p:nvPr/>
            </p:nvSpPr>
            <p:spPr bwMode="auto">
              <a:xfrm>
                <a:off x="2281045" y="1995323"/>
                <a:ext cx="4788056" cy="341435"/>
              </a:xfrm>
              <a:prstGeom prst="rect">
                <a:avLst/>
              </a:prstGeom>
              <a:noFill/>
              <a:effectLst/>
            </p:spPr>
            <p:txBody>
              <a:bodyPr wrap="square">
                <a:spAutoFit/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r>
                  <a:rPr lang="en-US" altLang="ko-KR" sz="12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 Rounded MT Bold" panose="020F0704030504030204" pitchFamily="34" charset="0"/>
                    <a:cs typeface="Arial" pitchFamily="34" charset="0"/>
                  </a:rPr>
                  <a:t>Service </a:t>
                </a:r>
                <a:r>
                  <a:rPr lang="en-US" altLang="ko-KR" sz="12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 Rounded MT Bold" panose="020F0704030504030204" pitchFamily="34" charset="0"/>
                    <a:cs typeface="Arial" pitchFamily="34" charset="0"/>
                  </a:rPr>
                  <a:t>use, How busy/when</a:t>
                </a:r>
                <a:r>
                  <a:rPr lang="en-US" altLang="ko-KR" sz="12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 Rounded MT Bold" panose="020F0704030504030204" pitchFamily="34" charset="0"/>
                    <a:cs typeface="Arial" pitchFamily="34" charset="0"/>
                  </a:rPr>
                  <a:t>?</a:t>
                </a:r>
                <a:endParaRPr lang="en-US" altLang="ko-KR" sz="12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 Rounded MT Bold" panose="020F0704030504030204" pitchFamily="34" charset="0"/>
                  <a:cs typeface="Arial" pitchFamily="34" charset="0"/>
                </a:endParaRPr>
              </a:p>
            </p:txBody>
          </p:sp>
        </p:grpSp>
      </p:grpSp>
      <p:sp>
        <p:nvSpPr>
          <p:cNvPr id="62" name="AutoShape 92"/>
          <p:cNvSpPr>
            <a:spLocks noChangeArrowheads="1"/>
          </p:cNvSpPr>
          <p:nvPr/>
        </p:nvSpPr>
        <p:spPr bwMode="auto">
          <a:xfrm flipH="1">
            <a:off x="2942660" y="753254"/>
            <a:ext cx="3138745" cy="594360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prstDash val="solid"/>
            <a:headEnd/>
            <a:tailEnd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grpSp>
        <p:nvGrpSpPr>
          <p:cNvPr id="69" name="Group 68"/>
          <p:cNvGrpSpPr/>
          <p:nvPr/>
        </p:nvGrpSpPr>
        <p:grpSpPr>
          <a:xfrm>
            <a:off x="3059832" y="749289"/>
            <a:ext cx="2391821" cy="536436"/>
            <a:chOff x="2299401" y="1781114"/>
            <a:chExt cx="4223985" cy="556778"/>
          </a:xfrm>
          <a:solidFill>
            <a:srgbClr val="1CBBB4"/>
          </a:solidFill>
        </p:grpSpPr>
        <p:sp>
          <p:nvSpPr>
            <p:cNvPr id="70" name="TextBox 10"/>
            <p:cNvSpPr txBox="1"/>
            <p:nvPr/>
          </p:nvSpPr>
          <p:spPr bwMode="auto">
            <a:xfrm>
              <a:off x="2299401" y="1781114"/>
              <a:ext cx="4223985" cy="319448"/>
            </a:xfrm>
            <a:prstGeom prst="rect">
              <a:avLst/>
            </a:prstGeom>
            <a:noFill/>
            <a:effectLst/>
          </p:spPr>
          <p:txBody>
            <a:bodyPr wrap="squar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sz="14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 Rounded MT Bold" panose="020F0704030504030204" pitchFamily="34" charset="0"/>
                  <a:cs typeface="Arial" pitchFamily="34" charset="0"/>
                  <a:hlinkClick r:id="rId4" action="ppaction://hlinksldjump"/>
                </a:rPr>
                <a:t>Members</a:t>
              </a:r>
              <a:endParaRPr lang="ko-KR" altLang="en-US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Rounded MT Bold" panose="020F0704030504030204" pitchFamily="34" charset="0"/>
                <a:cs typeface="Arial" pitchFamily="34" charset="0"/>
              </a:endParaRPr>
            </a:p>
          </p:txBody>
        </p:sp>
        <p:sp>
          <p:nvSpPr>
            <p:cNvPr id="71" name="TextBox 12"/>
            <p:cNvSpPr txBox="1"/>
            <p:nvPr/>
          </p:nvSpPr>
          <p:spPr bwMode="auto">
            <a:xfrm>
              <a:off x="2299401" y="2050389"/>
              <a:ext cx="4096818" cy="287503"/>
            </a:xfrm>
            <a:prstGeom prst="rect">
              <a:avLst/>
            </a:prstGeom>
            <a:noFill/>
            <a:effectLst/>
          </p:spPr>
          <p:txBody>
            <a:bodyPr wrap="squar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n-US" altLang="ko-KR" sz="12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 Rounded MT Bold" panose="020F0704030504030204" pitchFamily="34" charset="0"/>
                  <a:cs typeface="Arial" pitchFamily="34" charset="0"/>
                </a:rPr>
                <a:t>Total, Highest </a:t>
              </a:r>
              <a:r>
                <a:rPr lang="en-US" altLang="ko-KR" sz="12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 Rounded MT Bold" panose="020F0704030504030204" pitchFamily="34" charset="0"/>
                  <a:cs typeface="Arial" pitchFamily="34" charset="0"/>
                </a:rPr>
                <a:t>number</a:t>
              </a:r>
              <a:endParaRPr lang="en-US" altLang="ko-KR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rial Rounded MT Bold" panose="020F0704030504030204" pitchFamily="34" charset="0"/>
                <a:cs typeface="Arial" pitchFamily="34" charset="0"/>
              </a:endParaRPr>
            </a:p>
          </p:txBody>
        </p:sp>
      </p:grpSp>
      <p:sp>
        <p:nvSpPr>
          <p:cNvPr id="63" name="AutoShape 92"/>
          <p:cNvSpPr>
            <a:spLocks noChangeArrowheads="1"/>
          </p:cNvSpPr>
          <p:nvPr/>
        </p:nvSpPr>
        <p:spPr bwMode="auto">
          <a:xfrm flipH="1">
            <a:off x="2942660" y="3651870"/>
            <a:ext cx="3138745" cy="594360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prstDash val="solid"/>
            <a:headEnd/>
            <a:tailEnd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grpSp>
        <p:nvGrpSpPr>
          <p:cNvPr id="72" name="Group 71"/>
          <p:cNvGrpSpPr/>
          <p:nvPr/>
        </p:nvGrpSpPr>
        <p:grpSpPr>
          <a:xfrm>
            <a:off x="3135558" y="3704133"/>
            <a:ext cx="2527014" cy="512768"/>
            <a:chOff x="2453028" y="1754585"/>
            <a:chExt cx="4108558" cy="512768"/>
          </a:xfrm>
        </p:grpSpPr>
        <p:sp>
          <p:nvSpPr>
            <p:cNvPr id="73" name="TextBox 10"/>
            <p:cNvSpPr txBox="1"/>
            <p:nvPr/>
          </p:nvSpPr>
          <p:spPr bwMode="auto">
            <a:xfrm>
              <a:off x="2453028" y="1754585"/>
              <a:ext cx="4108558" cy="307777"/>
            </a:xfrm>
            <a:prstGeom prst="rect">
              <a:avLst/>
            </a:prstGeom>
            <a:noFill/>
            <a:effectLst/>
          </p:spPr>
          <p:txBody>
            <a:bodyPr wrap="squar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sz="14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 Rounded MT Bold" panose="020F0704030504030204" pitchFamily="34" charset="0"/>
                  <a:cs typeface="Arial" pitchFamily="34" charset="0"/>
                  <a:hlinkClick r:id="rId5" action="ppaction://hlinksldjump"/>
                </a:rPr>
                <a:t>Database Usage</a:t>
              </a:r>
              <a:endParaRPr lang="ko-KR" altLang="en-US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Rounded MT Bold" panose="020F0704030504030204" pitchFamily="34" charset="0"/>
                <a:cs typeface="Arial" pitchFamily="34" charset="0"/>
              </a:endParaRPr>
            </a:p>
          </p:txBody>
        </p:sp>
        <p:sp>
          <p:nvSpPr>
            <p:cNvPr id="74" name="TextBox 12"/>
            <p:cNvSpPr txBox="1"/>
            <p:nvPr/>
          </p:nvSpPr>
          <p:spPr bwMode="auto">
            <a:xfrm>
              <a:off x="2453028" y="1990354"/>
              <a:ext cx="3991483" cy="276999"/>
            </a:xfrm>
            <a:prstGeom prst="rect">
              <a:avLst/>
            </a:prstGeom>
            <a:noFill/>
            <a:effectLst/>
          </p:spPr>
          <p:txBody>
            <a:bodyPr wrap="squar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n-US" altLang="ko-KR" sz="12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 Rounded MT Bold" panose="020F0704030504030204" pitchFamily="34" charset="0"/>
                  <a:cs typeface="Arial" pitchFamily="34" charset="0"/>
                </a:rPr>
                <a:t>Databases, Highest </a:t>
              </a:r>
              <a:r>
                <a:rPr lang="en-US" altLang="ko-KR" sz="12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 Rounded MT Bold" panose="020F0704030504030204" pitchFamily="34" charset="0"/>
                  <a:cs typeface="Arial" pitchFamily="34" charset="0"/>
                </a:rPr>
                <a:t>number</a:t>
              </a:r>
              <a:endParaRPr lang="en-US" altLang="ko-KR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rial Rounded MT Bold" panose="020F0704030504030204" pitchFamily="34" charset="0"/>
                <a:cs typeface="Arial" pitchFamily="34" charset="0"/>
              </a:endParaRPr>
            </a:p>
          </p:txBody>
        </p:sp>
      </p:grpSp>
      <p:sp>
        <p:nvSpPr>
          <p:cNvPr id="64" name="AutoShape 92"/>
          <p:cNvSpPr>
            <a:spLocks noChangeArrowheads="1"/>
          </p:cNvSpPr>
          <p:nvPr/>
        </p:nvSpPr>
        <p:spPr bwMode="auto">
          <a:xfrm flipH="1">
            <a:off x="2946401" y="2931790"/>
            <a:ext cx="3138745" cy="594360"/>
          </a:xfrm>
          <a:prstGeom prst="rect">
            <a:avLst/>
          </a:prstGeom>
          <a:solidFill>
            <a:srgbClr val="1CBBB4"/>
          </a:solidFill>
          <a:ln w="25400">
            <a:solidFill>
              <a:schemeClr val="tx1"/>
            </a:solidFill>
            <a:prstDash val="solid"/>
            <a:headEnd/>
            <a:tailEnd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grpSp>
        <p:nvGrpSpPr>
          <p:cNvPr id="75" name="Group 74"/>
          <p:cNvGrpSpPr/>
          <p:nvPr/>
        </p:nvGrpSpPr>
        <p:grpSpPr>
          <a:xfrm>
            <a:off x="3116057" y="2984053"/>
            <a:ext cx="2681056" cy="512768"/>
            <a:chOff x="2271959" y="1730252"/>
            <a:chExt cx="4389544" cy="512768"/>
          </a:xfrm>
          <a:solidFill>
            <a:srgbClr val="1CBBB4"/>
          </a:solidFill>
        </p:grpSpPr>
        <p:sp>
          <p:nvSpPr>
            <p:cNvPr id="76" name="TextBox 10"/>
            <p:cNvSpPr txBox="1"/>
            <p:nvPr/>
          </p:nvSpPr>
          <p:spPr bwMode="auto">
            <a:xfrm>
              <a:off x="2271959" y="1730252"/>
              <a:ext cx="4389541" cy="307777"/>
            </a:xfrm>
            <a:prstGeom prst="rect">
              <a:avLst/>
            </a:prstGeom>
            <a:noFill/>
            <a:effectLst/>
          </p:spPr>
          <p:txBody>
            <a:bodyPr wrap="squar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sz="14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 Rounded MT Bold" panose="020F0704030504030204" pitchFamily="34" charset="0"/>
                  <a:cs typeface="Arial" pitchFamily="34" charset="0"/>
                  <a:hlinkClick r:id="rId6" action="ppaction://hlinksldjump"/>
                </a:rPr>
                <a:t>Books </a:t>
              </a:r>
              <a:r>
                <a:rPr lang="en-US" altLang="ko-KR" sz="14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 Rounded MT Bold" panose="020F0704030504030204" pitchFamily="34" charset="0"/>
                  <a:cs typeface="Arial" pitchFamily="34" charset="0"/>
                  <a:hlinkClick r:id="rId6" action="ppaction://hlinksldjump"/>
                </a:rPr>
                <a:t>Borrowing</a:t>
              </a:r>
              <a:endParaRPr lang="ko-KR" altLang="en-US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Rounded MT Bold" panose="020F0704030504030204" pitchFamily="34" charset="0"/>
                <a:cs typeface="Arial" pitchFamily="34" charset="0"/>
              </a:endParaRPr>
            </a:p>
          </p:txBody>
        </p:sp>
        <p:sp>
          <p:nvSpPr>
            <p:cNvPr id="77" name="TextBox 12"/>
            <p:cNvSpPr txBox="1"/>
            <p:nvPr/>
          </p:nvSpPr>
          <p:spPr bwMode="auto">
            <a:xfrm>
              <a:off x="2271961" y="1966021"/>
              <a:ext cx="4389542" cy="276999"/>
            </a:xfrm>
            <a:prstGeom prst="rect">
              <a:avLst/>
            </a:prstGeom>
            <a:noFill/>
            <a:effectLst/>
          </p:spPr>
          <p:txBody>
            <a:bodyPr wrap="squar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n-US" altLang="ko-KR" sz="12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 Rounded MT Bold" panose="020F0704030504030204" pitchFamily="34" charset="0"/>
                  <a:cs typeface="Arial" pitchFamily="34" charset="0"/>
                </a:rPr>
                <a:t>Books borrowed, Highest </a:t>
              </a:r>
              <a:r>
                <a:rPr lang="en-US" altLang="ko-KR" sz="12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 Rounded MT Bold" panose="020F0704030504030204" pitchFamily="34" charset="0"/>
                  <a:cs typeface="Arial" pitchFamily="34" charset="0"/>
                </a:rPr>
                <a:t>number</a:t>
              </a:r>
              <a:endParaRPr lang="en-US" altLang="ko-KR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rial Rounded MT Bold" panose="020F0704030504030204" pitchFamily="34" charset="0"/>
                <a:cs typeface="Arial" pitchFamily="34" charset="0"/>
              </a:endParaRPr>
            </a:p>
          </p:txBody>
        </p:sp>
      </p:grpSp>
      <p:sp>
        <p:nvSpPr>
          <p:cNvPr id="25" name="AutoShape 92"/>
          <p:cNvSpPr>
            <a:spLocks noChangeArrowheads="1"/>
          </p:cNvSpPr>
          <p:nvPr/>
        </p:nvSpPr>
        <p:spPr bwMode="auto">
          <a:xfrm flipH="1">
            <a:off x="2942661" y="4371950"/>
            <a:ext cx="3138745" cy="594360"/>
          </a:xfrm>
          <a:prstGeom prst="rect">
            <a:avLst/>
          </a:prstGeom>
          <a:solidFill>
            <a:srgbClr val="1CBBB4"/>
          </a:solidFill>
          <a:ln w="25400">
            <a:solidFill>
              <a:schemeClr val="tx1"/>
            </a:solidFill>
            <a:prstDash val="solid"/>
            <a:headEnd/>
            <a:tailEnd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3129078" y="4386321"/>
            <a:ext cx="2296642" cy="497582"/>
            <a:chOff x="2299400" y="1788228"/>
            <a:chExt cx="4576856" cy="512186"/>
          </a:xfrm>
        </p:grpSpPr>
        <p:sp>
          <p:nvSpPr>
            <p:cNvPr id="27" name="TextBox 10"/>
            <p:cNvSpPr txBox="1"/>
            <p:nvPr/>
          </p:nvSpPr>
          <p:spPr bwMode="auto">
            <a:xfrm>
              <a:off x="2299400" y="1788228"/>
              <a:ext cx="4576856" cy="316810"/>
            </a:xfrm>
            <a:prstGeom prst="rect">
              <a:avLst/>
            </a:prstGeom>
            <a:noFill/>
            <a:effectLst/>
          </p:spPr>
          <p:txBody>
            <a:bodyPr wrap="squar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sz="14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 Rounded MT Bold" panose="020F0704030504030204" pitchFamily="34" charset="0"/>
                  <a:cs typeface="Arial" pitchFamily="34" charset="0"/>
                  <a:hlinkClick r:id="rId7" action="ppaction://hlinksldjump"/>
                </a:rPr>
                <a:t>Document Delivery</a:t>
              </a:r>
              <a:endParaRPr lang="ko-KR" altLang="en-US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Rounded MT Bold" panose="020F0704030504030204" pitchFamily="34" charset="0"/>
                <a:cs typeface="Arial" pitchFamily="34" charset="0"/>
              </a:endParaRPr>
            </a:p>
          </p:txBody>
        </p:sp>
        <p:sp>
          <p:nvSpPr>
            <p:cNvPr id="28" name="TextBox 12"/>
            <p:cNvSpPr txBox="1"/>
            <p:nvPr/>
          </p:nvSpPr>
          <p:spPr bwMode="auto">
            <a:xfrm>
              <a:off x="2299400" y="2015285"/>
              <a:ext cx="4576856" cy="285129"/>
            </a:xfrm>
            <a:prstGeom prst="rect">
              <a:avLst/>
            </a:prstGeom>
            <a:noFill/>
            <a:effectLst/>
          </p:spPr>
          <p:txBody>
            <a:bodyPr wrap="squar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n-US" altLang="ko-KR" sz="12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 Rounded MT Bold" panose="020F0704030504030204" pitchFamily="34" charset="0"/>
                  <a:cs typeface="Arial" pitchFamily="34" charset="0"/>
                </a:rPr>
                <a:t>Total, Busy time</a:t>
              </a:r>
              <a:r>
                <a:rPr lang="en-US" altLang="ko-KR" sz="12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 Rounded MT Bold" panose="020F0704030504030204" pitchFamily="34" charset="0"/>
                  <a:cs typeface="Arial" pitchFamily="34" charset="0"/>
                </a:rPr>
                <a:t>?</a:t>
              </a:r>
              <a:endParaRPr lang="en-US" altLang="ko-KR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rial Rounded MT Bold" panose="020F0704030504030204" pitchFamily="34" charset="0"/>
                <a:cs typeface="Arial" pitchFamily="34" charset="0"/>
              </a:endParaRPr>
            </a:p>
          </p:txBody>
        </p:sp>
      </p:grpSp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42" t="18396" r="9316" b="18932"/>
          <a:stretch/>
        </p:blipFill>
        <p:spPr>
          <a:xfrm>
            <a:off x="35496" y="51470"/>
            <a:ext cx="361676" cy="304569"/>
          </a:xfrm>
          <a:prstGeom prst="rect">
            <a:avLst/>
          </a:prstGeom>
          <a:ln>
            <a:noFill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2416294"/>
            <a:ext cx="731520" cy="73152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544946"/>
            <a:ext cx="731520" cy="7315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5" t="17512" r="2745" b="17512"/>
          <a:stretch/>
        </p:blipFill>
        <p:spPr>
          <a:xfrm>
            <a:off x="1621944" y="1485118"/>
            <a:ext cx="1005840" cy="6915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3352398"/>
            <a:ext cx="731520" cy="731520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68" t="5197" r="19486" b="3160"/>
          <a:stretch/>
        </p:blipFill>
        <p:spPr>
          <a:xfrm>
            <a:off x="1619672" y="4335859"/>
            <a:ext cx="1012429" cy="65643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7562" y="2416294"/>
            <a:ext cx="731520" cy="731520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7562" y="544946"/>
            <a:ext cx="731520" cy="731520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5" t="17512" r="2745" b="17512"/>
          <a:stretch/>
        </p:blipFill>
        <p:spPr>
          <a:xfrm>
            <a:off x="6367562" y="1485118"/>
            <a:ext cx="1005840" cy="691515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7562" y="3352398"/>
            <a:ext cx="731520" cy="731520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68" t="5197" r="19486" b="3160"/>
          <a:stretch/>
        </p:blipFill>
        <p:spPr>
          <a:xfrm>
            <a:off x="6367883" y="4335859"/>
            <a:ext cx="1012429" cy="65643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grpSp>
        <p:nvGrpSpPr>
          <p:cNvPr id="35" name="Group 34"/>
          <p:cNvGrpSpPr/>
          <p:nvPr/>
        </p:nvGrpSpPr>
        <p:grpSpPr>
          <a:xfrm>
            <a:off x="2942660" y="2193414"/>
            <a:ext cx="3138745" cy="594360"/>
            <a:chOff x="-1743725" y="-2291152"/>
            <a:chExt cx="3600400" cy="732620"/>
          </a:xfrm>
        </p:grpSpPr>
        <p:sp>
          <p:nvSpPr>
            <p:cNvPr id="36" name="AutoShape 92"/>
            <p:cNvSpPr>
              <a:spLocks noChangeArrowheads="1"/>
            </p:cNvSpPr>
            <p:nvPr/>
          </p:nvSpPr>
          <p:spPr bwMode="auto">
            <a:xfrm flipH="1">
              <a:off x="-1743725" y="-2291152"/>
              <a:ext cx="3600400" cy="732620"/>
            </a:xfrm>
            <a:prstGeom prst="rect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  <a:prstDash val="solid"/>
              <a:headEnd/>
              <a:tailEnd/>
            </a:ln>
            <a:effectLst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endParaRPr>
            </a:p>
          </p:txBody>
        </p:sp>
        <p:grpSp>
          <p:nvGrpSpPr>
            <p:cNvPr id="37" name="Group 36"/>
            <p:cNvGrpSpPr/>
            <p:nvPr/>
          </p:nvGrpSpPr>
          <p:grpSpPr>
            <a:xfrm>
              <a:off x="-1529889" y="-2221893"/>
              <a:ext cx="3314557" cy="610707"/>
              <a:chOff x="-3233400" y="-820329"/>
              <a:chExt cx="4788056" cy="610707"/>
            </a:xfrm>
          </p:grpSpPr>
          <p:sp>
            <p:nvSpPr>
              <p:cNvPr id="38" name="TextBox 10"/>
              <p:cNvSpPr txBox="1"/>
              <p:nvPr/>
            </p:nvSpPr>
            <p:spPr bwMode="auto">
              <a:xfrm>
                <a:off x="-3233400" y="-820329"/>
                <a:ext cx="4788053" cy="379372"/>
              </a:xfrm>
              <a:prstGeom prst="rect">
                <a:avLst/>
              </a:prstGeom>
              <a:noFill/>
              <a:effectLst/>
            </p:spPr>
            <p:txBody>
              <a:bodyPr wrap="square">
                <a:spAutoFit/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altLang="ko-KR" sz="14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 Rounded MT Bold" panose="020F0704030504030204" pitchFamily="34" charset="0"/>
                    <a:cs typeface="Arial" pitchFamily="34" charset="0"/>
                    <a:hlinkClick r:id="rId14" action="ppaction://hlinksldjump"/>
                  </a:rPr>
                  <a:t>Library Resources</a:t>
                </a:r>
                <a:endParaRPr lang="ko-KR" altLang="en-US" sz="14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 Rounded MT Bold" panose="020F0704030504030204" pitchFamily="34" charset="0"/>
                  <a:cs typeface="Arial" pitchFamily="34" charset="0"/>
                </a:endParaRPr>
              </a:p>
            </p:txBody>
          </p:sp>
          <p:sp>
            <p:nvSpPr>
              <p:cNvPr id="39" name="TextBox 12"/>
              <p:cNvSpPr txBox="1"/>
              <p:nvPr/>
            </p:nvSpPr>
            <p:spPr bwMode="auto">
              <a:xfrm>
                <a:off x="-3233400" y="-551056"/>
                <a:ext cx="4788056" cy="341434"/>
              </a:xfrm>
              <a:prstGeom prst="rect">
                <a:avLst/>
              </a:prstGeom>
              <a:noFill/>
              <a:effectLst/>
            </p:spPr>
            <p:txBody>
              <a:bodyPr wrap="square">
                <a:spAutoFit/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r>
                  <a:rPr lang="en-US" altLang="ko-KR" sz="12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 Rounded MT Bold" panose="020F0704030504030204" pitchFamily="34" charset="0"/>
                    <a:cs typeface="Arial" pitchFamily="34" charset="0"/>
                  </a:rPr>
                  <a:t>Textbooks, Theses, Gifts, CD-ROM</a:t>
                </a:r>
                <a:endParaRPr lang="en-US" altLang="ko-KR" sz="12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 Rounded MT Bold" panose="020F0704030504030204" pitchFamily="34" charset="0"/>
                  <a:cs typeface="Arial" pitchFamily="34" charset="0"/>
                </a:endParaRPr>
              </a:p>
            </p:txBody>
          </p:sp>
        </p:grpSp>
      </p:grpSp>
      <p:sp>
        <p:nvSpPr>
          <p:cNvPr id="59" name="Title 1"/>
          <p:cNvSpPr txBox="1">
            <a:spLocks/>
          </p:cNvSpPr>
          <p:nvPr/>
        </p:nvSpPr>
        <p:spPr>
          <a:xfrm>
            <a:off x="0" y="195486"/>
            <a:ext cx="9108504" cy="417148"/>
          </a:xfrm>
          <a:prstGeom prst="rect">
            <a:avLst/>
          </a:prstGeom>
        </p:spPr>
        <p:txBody>
          <a:bodyPr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2000" b="1" dirty="0" smtClean="0">
                <a:solidFill>
                  <a:schemeClr val="bg2">
                    <a:lumMod val="10000"/>
                  </a:schemeClr>
                </a:solidFill>
                <a:latin typeface="Arial Rounded MT Bold" panose="020F0704030504030204" pitchFamily="34" charset="0"/>
              </a:rPr>
              <a:t>Report Lists</a:t>
            </a:r>
            <a:endParaRPr lang="ko-KR" altLang="en-US" sz="2000" b="1" dirty="0">
              <a:solidFill>
                <a:schemeClr val="bg2">
                  <a:lumMod val="10000"/>
                </a:schemeClr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3385" y="258718"/>
            <a:ext cx="256252" cy="256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420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Oval 61"/>
          <p:cNvSpPr/>
          <p:nvPr/>
        </p:nvSpPr>
        <p:spPr>
          <a:xfrm>
            <a:off x="6261495" y="2992589"/>
            <a:ext cx="928083" cy="920093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2000" b="1" dirty="0" smtClean="0">
                <a:latin typeface="Arial Rounded MT Bold" panose="020F0704030504030204" pitchFamily="34" charset="0"/>
              </a:rPr>
              <a:t>159</a:t>
            </a:r>
            <a:endParaRPr lang="ko-KR" altLang="en-US" sz="2000" b="1" dirty="0">
              <a:latin typeface="Arial Rounded MT Bold" panose="020F0704030504030204" pitchFamily="34" charset="0"/>
            </a:endParaRPr>
          </a:p>
        </p:txBody>
      </p:sp>
      <p:sp>
        <p:nvSpPr>
          <p:cNvPr id="7" name="직사각형 1"/>
          <p:cNvSpPr/>
          <p:nvPr/>
        </p:nvSpPr>
        <p:spPr>
          <a:xfrm>
            <a:off x="416464" y="2481997"/>
            <a:ext cx="1084243" cy="360040"/>
          </a:xfrm>
          <a:prstGeom prst="rect">
            <a:avLst/>
          </a:prstGeom>
          <a:solidFill>
            <a:srgbClr val="9999FF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200" b="1" dirty="0">
                <a:solidFill>
                  <a:schemeClr val="tx1"/>
                </a:solidFill>
                <a:latin typeface="Arial Rounded MT Bold" panose="020F0704030504030204" pitchFamily="34" charset="0"/>
                <a:cs typeface="Arial" pitchFamily="34" charset="0"/>
              </a:rPr>
              <a:t>CGI Faculty </a:t>
            </a:r>
            <a:endParaRPr lang="ko-KR" altLang="en-US" sz="1200" b="1" dirty="0">
              <a:solidFill>
                <a:schemeClr val="tx1"/>
              </a:solidFill>
              <a:latin typeface="Arial Rounded MT Bold" panose="020F0704030504030204" pitchFamily="34" charset="0"/>
              <a:cs typeface="Arial" pitchFamily="34" charset="0"/>
            </a:endParaRPr>
          </a:p>
        </p:txBody>
      </p:sp>
      <p:sp>
        <p:nvSpPr>
          <p:cNvPr id="8" name="직사각형 1"/>
          <p:cNvSpPr/>
          <p:nvPr/>
        </p:nvSpPr>
        <p:spPr>
          <a:xfrm>
            <a:off x="1865418" y="2481997"/>
            <a:ext cx="1084243" cy="360040"/>
          </a:xfrm>
          <a:prstGeom prst="rect">
            <a:avLst/>
          </a:prstGeom>
          <a:solidFill>
            <a:srgbClr val="92D05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200" b="1" dirty="0">
                <a:solidFill>
                  <a:schemeClr val="tx1"/>
                </a:solidFill>
                <a:latin typeface="Arial Rounded MT Bold" panose="020F0704030504030204" pitchFamily="34" charset="0"/>
                <a:cs typeface="Arial" pitchFamily="34" charset="0"/>
              </a:rPr>
              <a:t>CGI Staff </a:t>
            </a:r>
            <a:endParaRPr lang="ko-KR" altLang="en-US" sz="1200" b="1" dirty="0">
              <a:solidFill>
                <a:schemeClr val="tx1"/>
              </a:solidFill>
              <a:latin typeface="Arial Rounded MT Bold" panose="020F0704030504030204" pitchFamily="34" charset="0"/>
              <a:cs typeface="Arial" pitchFamily="34" charset="0"/>
            </a:endParaRPr>
          </a:p>
        </p:txBody>
      </p:sp>
      <p:sp>
        <p:nvSpPr>
          <p:cNvPr id="9" name="직사각형 1"/>
          <p:cNvSpPr/>
          <p:nvPr/>
        </p:nvSpPr>
        <p:spPr>
          <a:xfrm>
            <a:off x="3313599" y="2481997"/>
            <a:ext cx="1084243" cy="360040"/>
          </a:xfrm>
          <a:prstGeom prst="rect">
            <a:avLst/>
          </a:prstGeom>
          <a:solidFill>
            <a:srgbClr val="FF505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200" b="1" dirty="0">
                <a:solidFill>
                  <a:schemeClr val="tx1"/>
                </a:solidFill>
                <a:latin typeface="Arial Rounded MT Bold" panose="020F0704030504030204" pitchFamily="34" charset="0"/>
                <a:cs typeface="Arial" pitchFamily="34" charset="0"/>
              </a:rPr>
              <a:t>CGI Student </a:t>
            </a:r>
            <a:endParaRPr lang="ko-KR" altLang="en-US" sz="1200" b="1" dirty="0">
              <a:solidFill>
                <a:schemeClr val="tx1"/>
              </a:solidFill>
              <a:latin typeface="Arial Rounded MT Bold" panose="020F0704030504030204" pitchFamily="34" charset="0"/>
              <a:cs typeface="Arial" pitchFamily="34" charset="0"/>
            </a:endParaRPr>
          </a:p>
        </p:txBody>
      </p:sp>
      <p:sp>
        <p:nvSpPr>
          <p:cNvPr id="10" name="직사각형 1"/>
          <p:cNvSpPr/>
          <p:nvPr/>
        </p:nvSpPr>
        <p:spPr>
          <a:xfrm>
            <a:off x="4744611" y="2481997"/>
            <a:ext cx="1084243" cy="36004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100" b="1" dirty="0">
                <a:solidFill>
                  <a:schemeClr val="tx1"/>
                </a:solidFill>
                <a:latin typeface="Arial Rounded MT Bold" panose="020F0704030504030204" pitchFamily="34" charset="0"/>
                <a:cs typeface="Arial" pitchFamily="34" charset="0"/>
              </a:rPr>
              <a:t>CRI Researcher </a:t>
            </a:r>
            <a:endParaRPr lang="ko-KR" altLang="en-US" sz="1100" b="1" dirty="0">
              <a:solidFill>
                <a:schemeClr val="tx1"/>
              </a:solidFill>
              <a:latin typeface="Arial Rounded MT Bold" panose="020F0704030504030204" pitchFamily="34" charset="0"/>
              <a:cs typeface="Arial" pitchFamily="34" charset="0"/>
            </a:endParaRPr>
          </a:p>
        </p:txBody>
      </p:sp>
      <p:sp>
        <p:nvSpPr>
          <p:cNvPr id="11" name="직사각형 1"/>
          <p:cNvSpPr/>
          <p:nvPr/>
        </p:nvSpPr>
        <p:spPr>
          <a:xfrm>
            <a:off x="6183416" y="2481997"/>
            <a:ext cx="1084243" cy="36004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200" b="1" dirty="0">
                <a:solidFill>
                  <a:schemeClr val="tx1"/>
                </a:solidFill>
                <a:latin typeface="Arial Rounded MT Bold" panose="020F0704030504030204" pitchFamily="34" charset="0"/>
                <a:cs typeface="Arial" pitchFamily="34" charset="0"/>
              </a:rPr>
              <a:t>CRI Staff </a:t>
            </a:r>
            <a:endParaRPr lang="ko-KR" altLang="en-US" sz="1200" b="1" dirty="0">
              <a:solidFill>
                <a:schemeClr val="tx1"/>
              </a:solidFill>
              <a:latin typeface="Arial Rounded MT Bold" panose="020F0704030504030204" pitchFamily="34" charset="0"/>
              <a:cs typeface="Arial" pitchFamily="34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616422" y="3028801"/>
            <a:ext cx="684326" cy="684326"/>
          </a:xfrm>
          <a:prstGeom prst="ellipse">
            <a:avLst/>
          </a:prstGeom>
          <a:solidFill>
            <a:srgbClr val="99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2200" b="1" dirty="0" smtClean="0">
                <a:latin typeface="Arial Rounded MT Bold" panose="020F0704030504030204" pitchFamily="34" charset="0"/>
              </a:rPr>
              <a:t>9</a:t>
            </a:r>
            <a:endParaRPr lang="ko-KR" altLang="en-US" sz="2200" b="1" dirty="0">
              <a:latin typeface="Arial Rounded MT Bold" panose="020F0704030504030204" pitchFamily="34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3365414" y="2992589"/>
            <a:ext cx="1044974" cy="1008112"/>
          </a:xfrm>
          <a:prstGeom prst="ellipse">
            <a:avLst/>
          </a:prstGeom>
          <a:solidFill>
            <a:srgbClr val="FF5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2400" b="1" dirty="0" smtClean="0">
                <a:latin typeface="Arial Rounded MT Bold" panose="020F0704030504030204" pitchFamily="34" charset="0"/>
              </a:rPr>
              <a:t>314</a:t>
            </a:r>
            <a:endParaRPr lang="ko-KR" altLang="en-US" sz="2400" b="1" dirty="0">
              <a:latin typeface="Arial Rounded MT Bold" panose="020F0704030504030204" pitchFamily="34" charset="0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2001014" y="3028799"/>
            <a:ext cx="813050" cy="802051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2200" b="1" dirty="0" smtClean="0">
                <a:latin typeface="Arial Rounded MT Bold" panose="020F0704030504030204" pitchFamily="34" charset="0"/>
              </a:rPr>
              <a:t>24</a:t>
            </a:r>
            <a:endParaRPr lang="ko-KR" altLang="en-US" sz="2200" b="1" dirty="0">
              <a:latin typeface="Arial Rounded MT Bold" panose="020F0704030504030204" pitchFamily="34" charset="0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4944569" y="3028801"/>
            <a:ext cx="684326" cy="684326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2200" b="1" dirty="0" smtClean="0">
                <a:latin typeface="Arial Rounded MT Bold" panose="020F0704030504030204" pitchFamily="34" charset="0"/>
              </a:rPr>
              <a:t>6</a:t>
            </a:r>
            <a:endParaRPr lang="ko-KR" altLang="en-US" sz="2200" b="1" dirty="0">
              <a:latin typeface="Arial Rounded MT Bold" panose="020F0704030504030204" pitchFamily="34" charset="0"/>
            </a:endParaRPr>
          </a:p>
        </p:txBody>
      </p:sp>
      <p:sp>
        <p:nvSpPr>
          <p:cNvPr id="38" name="직사각형 1"/>
          <p:cNvSpPr/>
          <p:nvPr/>
        </p:nvSpPr>
        <p:spPr>
          <a:xfrm>
            <a:off x="7612806" y="2481997"/>
            <a:ext cx="1084243" cy="360040"/>
          </a:xfrm>
          <a:prstGeom prst="rect">
            <a:avLst/>
          </a:prstGeom>
          <a:solidFill>
            <a:srgbClr val="FEB856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100" b="1" dirty="0">
                <a:solidFill>
                  <a:schemeClr val="tx1"/>
                </a:solidFill>
                <a:latin typeface="Arial Rounded MT Bold" panose="020F0704030504030204" pitchFamily="34" charset="0"/>
                <a:cs typeface="Arial" pitchFamily="34" charset="0"/>
              </a:rPr>
              <a:t>CCC </a:t>
            </a:r>
            <a:r>
              <a:rPr lang="en-US" altLang="ko-KR" sz="1100" b="1" dirty="0" smtClean="0">
                <a:solidFill>
                  <a:schemeClr val="tx1"/>
                </a:solidFill>
                <a:latin typeface="Arial Rounded MT Bold" panose="020F0704030504030204" pitchFamily="34" charset="0"/>
                <a:cs typeface="Arial" pitchFamily="34" charset="0"/>
              </a:rPr>
              <a:t>Doctor </a:t>
            </a:r>
            <a:endParaRPr lang="ko-KR" altLang="en-US" sz="1100" b="1" dirty="0">
              <a:solidFill>
                <a:schemeClr val="tx1"/>
              </a:solidFill>
              <a:latin typeface="Arial Rounded MT Bold" panose="020F0704030504030204" pitchFamily="34" charset="0"/>
              <a:cs typeface="Arial" pitchFamily="34" charset="0"/>
            </a:endParaRPr>
          </a:p>
        </p:txBody>
      </p:sp>
      <p:sp>
        <p:nvSpPr>
          <p:cNvPr id="39" name="Oval 38"/>
          <p:cNvSpPr/>
          <p:nvPr/>
        </p:nvSpPr>
        <p:spPr>
          <a:xfrm>
            <a:off x="7812786" y="3031504"/>
            <a:ext cx="684326" cy="684326"/>
          </a:xfrm>
          <a:prstGeom prst="ellipse">
            <a:avLst/>
          </a:prstGeom>
          <a:solidFill>
            <a:srgbClr val="FEB8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2200" b="1" dirty="0" smtClean="0">
                <a:latin typeface="Arial Rounded MT Bold" panose="020F0704030504030204" pitchFamily="34" charset="0"/>
              </a:rPr>
              <a:t>1</a:t>
            </a:r>
            <a:endParaRPr lang="ko-KR" altLang="en-US" sz="2200" b="1" dirty="0">
              <a:latin typeface="Arial Rounded MT Bold" panose="020F0704030504030204" pitchFamily="34" charset="0"/>
            </a:endParaRPr>
          </a:p>
        </p:txBody>
      </p:sp>
      <p:graphicFrame>
        <p:nvGraphicFramePr>
          <p:cNvPr id="14" name="Chart 13"/>
          <p:cNvGraphicFramePr/>
          <p:nvPr>
            <p:extLst>
              <p:ext uri="{D42A27DB-BD31-4B8C-83A1-F6EECF244321}">
                <p14:modId xmlns:p14="http://schemas.microsoft.com/office/powerpoint/2010/main" val="1322438738"/>
              </p:ext>
            </p:extLst>
          </p:nvPr>
        </p:nvGraphicFramePr>
        <p:xfrm>
          <a:off x="22757" y="947620"/>
          <a:ext cx="9036496" cy="10600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6" name="Title 1"/>
          <p:cNvSpPr>
            <a:spLocks noGrp="1"/>
          </p:cNvSpPr>
          <p:nvPr>
            <p:ph type="title"/>
          </p:nvPr>
        </p:nvSpPr>
        <p:spPr>
          <a:xfrm>
            <a:off x="0" y="139036"/>
            <a:ext cx="9144000" cy="776530"/>
          </a:xfrm>
          <a:prstGeom prst="rect">
            <a:avLst/>
          </a:prstGeom>
        </p:spPr>
        <p:txBody>
          <a:bodyPr/>
          <a:lstStyle/>
          <a:p>
            <a:r>
              <a:rPr lang="en-US" altLang="ko-KR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Library Members</a:t>
            </a:r>
            <a:endParaRPr lang="ko-KR" altLang="en-US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42" t="18396" r="9316" b="18932"/>
          <a:stretch/>
        </p:blipFill>
        <p:spPr>
          <a:xfrm>
            <a:off x="35496" y="51470"/>
            <a:ext cx="361676" cy="304569"/>
          </a:xfrm>
          <a:prstGeom prst="rect">
            <a:avLst/>
          </a:prstGeom>
          <a:ln>
            <a:noFill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180" y="2023819"/>
            <a:ext cx="717212" cy="61680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630"/>
          <a:stretch/>
        </p:blipFill>
        <p:spPr>
          <a:xfrm>
            <a:off x="2411760" y="1981725"/>
            <a:ext cx="579865" cy="57649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600"/>
          <a:stretch/>
        </p:blipFill>
        <p:spPr>
          <a:xfrm>
            <a:off x="3246407" y="1851670"/>
            <a:ext cx="479137" cy="70654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3088" y="2014152"/>
            <a:ext cx="637482" cy="60799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1981725"/>
            <a:ext cx="670124" cy="56451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6811" y="2168548"/>
            <a:ext cx="755385" cy="755385"/>
          </a:xfrm>
          <a:prstGeom prst="rect">
            <a:avLst/>
          </a:prstGeom>
        </p:spPr>
      </p:pic>
      <p:sp>
        <p:nvSpPr>
          <p:cNvPr id="25" name="Straight Connector 24"/>
          <p:cNvSpPr/>
          <p:nvPr/>
        </p:nvSpPr>
        <p:spPr>
          <a:xfrm>
            <a:off x="1450424" y="4618011"/>
            <a:ext cx="6217920" cy="0"/>
          </a:xfrm>
          <a:prstGeom prst="line">
            <a:avLst/>
          </a:prstGeom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27" name="Group 26"/>
          <p:cNvGrpSpPr/>
          <p:nvPr/>
        </p:nvGrpSpPr>
        <p:grpSpPr>
          <a:xfrm>
            <a:off x="3862695" y="4285516"/>
            <a:ext cx="914554" cy="325669"/>
            <a:chOff x="0" y="1656185"/>
            <a:chExt cx="1188720" cy="296412"/>
          </a:xfrm>
          <a:solidFill>
            <a:schemeClr val="accent2"/>
          </a:solidFill>
        </p:grpSpPr>
        <p:sp>
          <p:nvSpPr>
            <p:cNvPr id="31" name="Round Same Side Corner Rectangle 30"/>
            <p:cNvSpPr/>
            <p:nvPr/>
          </p:nvSpPr>
          <p:spPr>
            <a:xfrm>
              <a:off x="0" y="1656185"/>
              <a:ext cx="1188720" cy="296412"/>
            </a:xfrm>
            <a:prstGeom prst="round2SameRect">
              <a:avLst>
                <a:gd name="adj1" fmla="val 16670"/>
                <a:gd name="adj2" fmla="val 0"/>
              </a:avLst>
            </a:prstGeom>
            <a:grpFill/>
            <a:ln>
              <a:solidFill>
                <a:srgbClr val="1CBBB4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2" name="Round Same Side Corner Rectangle 5"/>
            <p:cNvSpPr txBox="1"/>
            <p:nvPr/>
          </p:nvSpPr>
          <p:spPr>
            <a:xfrm>
              <a:off x="14472" y="1670657"/>
              <a:ext cx="1159776" cy="281940"/>
            </a:xfrm>
            <a:prstGeom prst="rect">
              <a:avLst/>
            </a:prstGeom>
            <a:grpFill/>
            <a:ln>
              <a:solidFill>
                <a:srgbClr val="1CBBB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955" tIns="20955" rIns="20955" bIns="20955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b="1" kern="1200" dirty="0" smtClean="0">
                  <a:latin typeface="Arial Rounded MT Bold" panose="020F0704030504030204" pitchFamily="34" charset="0"/>
                </a:rPr>
                <a:t>Total</a:t>
              </a:r>
              <a:endParaRPr lang="th-TH" sz="1600" b="1" kern="1200" dirty="0">
                <a:latin typeface="Arial Rounded MT Bold" panose="020F0704030504030204" pitchFamily="34" charset="0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3351664" y="4664791"/>
            <a:ext cx="1944216" cy="283223"/>
            <a:chOff x="-1156938" y="1999375"/>
            <a:chExt cx="9127234" cy="714097"/>
          </a:xfrm>
        </p:grpSpPr>
        <p:sp>
          <p:nvSpPr>
            <p:cNvPr id="29" name="Rectangle 28"/>
            <p:cNvSpPr/>
            <p:nvPr/>
          </p:nvSpPr>
          <p:spPr>
            <a:xfrm>
              <a:off x="0" y="1999375"/>
              <a:ext cx="4572000" cy="592913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0" name="TextBox 29"/>
            <p:cNvSpPr txBox="1"/>
            <p:nvPr/>
          </p:nvSpPr>
          <p:spPr>
            <a:xfrm>
              <a:off x="-1156938" y="2103352"/>
              <a:ext cx="9127234" cy="61012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0955" tIns="20955" rIns="20955" bIns="20955" numCol="1" spcCol="1270" anchor="t" anchorCtr="0">
              <a:noAutofit/>
            </a:bodyPr>
            <a:lstStyle/>
            <a:p>
              <a:pPr marL="0" lvl="1" algn="ctr" defTabSz="466725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n-US" sz="1400" b="0" kern="1200" dirty="0" smtClean="0">
                  <a:latin typeface="Arial Rounded MT Bold" panose="020F0704030504030204" pitchFamily="34" charset="0"/>
                </a:rPr>
                <a:t>513 Users</a:t>
              </a:r>
              <a:endParaRPr lang="th-TH" sz="1400" b="0" kern="1200" dirty="0">
                <a:latin typeface="Arial Rounded MT Bold" panose="020F0704030504030204" pitchFamily="34" charset="0"/>
              </a:endParaRPr>
            </a:p>
          </p:txBody>
        </p:sp>
      </p:grpSp>
      <p:pic>
        <p:nvPicPr>
          <p:cNvPr id="2" name="Picture 1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4734" y="4688566"/>
            <a:ext cx="365760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96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39036"/>
            <a:ext cx="9144000" cy="776530"/>
          </a:xfrm>
        </p:spPr>
        <p:txBody>
          <a:bodyPr/>
          <a:lstStyle/>
          <a:p>
            <a:r>
              <a:rPr lang="en-US" altLang="ko-KR" dirty="0">
                <a:solidFill>
                  <a:schemeClr val="tx1"/>
                </a:solidFill>
                <a:latin typeface="Arial Rounded MT Bold" panose="020F0704030504030204" pitchFamily="34" charset="0"/>
              </a:rPr>
              <a:t>Library </a:t>
            </a:r>
            <a:r>
              <a:rPr lang="en-US" altLang="ko-KR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Usage</a:t>
            </a:r>
            <a:endParaRPr lang="ko-KR" altLang="en-US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p:graphicFrame>
        <p:nvGraphicFramePr>
          <p:cNvPr id="34" name="Table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2181720"/>
              </p:ext>
            </p:extLst>
          </p:nvPr>
        </p:nvGraphicFramePr>
        <p:xfrm>
          <a:off x="179511" y="1044024"/>
          <a:ext cx="2376264" cy="33279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81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807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136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b="0" dirty="0" smtClean="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cs typeface="Arial" pitchFamily="34" charset="0"/>
                        </a:rPr>
                        <a:t>Months</a:t>
                      </a:r>
                      <a:endParaRPr lang="ko-KR" altLang="en-US" sz="900" b="0" dirty="0">
                        <a:solidFill>
                          <a:schemeClr val="tx1"/>
                        </a:solidFill>
                        <a:latin typeface="Arial Rounded MT Bold" panose="020F0704030504030204" pitchFamily="34" charset="0"/>
                        <a:cs typeface="Arial" pitchFamily="34" charset="0"/>
                      </a:endParaRPr>
                    </a:p>
                  </a:txBody>
                  <a:tcPr anchor="ctr"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b="0" dirty="0" smtClean="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cs typeface="Arial" pitchFamily="34" charset="0"/>
                        </a:rPr>
                        <a:t>On-site</a:t>
                      </a:r>
                      <a:endParaRPr lang="ko-KR" altLang="en-US" sz="900" b="0" dirty="0">
                        <a:solidFill>
                          <a:schemeClr val="tx1"/>
                        </a:solidFill>
                        <a:latin typeface="Arial Rounded MT Bold" panose="020F0704030504030204" pitchFamily="34" charset="0"/>
                        <a:cs typeface="Arial" pitchFamily="34" charset="0"/>
                      </a:endParaRPr>
                    </a:p>
                  </a:txBody>
                  <a:tcPr anchor="ctr"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B85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b="0" dirty="0" smtClean="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cs typeface="Arial" pitchFamily="34" charset="0"/>
                        </a:rPr>
                        <a:t>Online</a:t>
                      </a:r>
                      <a:endParaRPr lang="ko-KR" altLang="en-US" sz="900" b="0" dirty="0">
                        <a:solidFill>
                          <a:schemeClr val="tx1"/>
                        </a:solidFill>
                        <a:latin typeface="Arial Rounded MT Bold" panose="020F0704030504030204" pitchFamily="34" charset="0"/>
                        <a:cs typeface="Arial" pitchFamily="34" charset="0"/>
                      </a:endParaRPr>
                    </a:p>
                  </a:txBody>
                  <a:tcPr anchor="ctr"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784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700" b="1" dirty="0" smtClean="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cs typeface="Arial" pitchFamily="34" charset="0"/>
                        </a:rPr>
                        <a:t>October 2019</a:t>
                      </a:r>
                      <a:endParaRPr lang="ko-KR" altLang="en-US" sz="700" b="1" dirty="0">
                        <a:solidFill>
                          <a:schemeClr val="tx1"/>
                        </a:solidFill>
                        <a:latin typeface="Arial Rounded MT Bold" panose="020F0704030504030204" pitchFamily="34" charset="0"/>
                        <a:cs typeface="Arial" pitchFamily="34" charset="0"/>
                      </a:endParaRPr>
                    </a:p>
                  </a:txBody>
                  <a:tcPr anchor="ctr"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E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dirty="0" smtClean="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</a:rPr>
                        <a:t>512</a:t>
                      </a:r>
                    </a:p>
                  </a:txBody>
                  <a:tcPr marL="9525" marR="9525" marT="9525" marB="0" anchor="ctr"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700" b="0" dirty="0" smtClean="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cs typeface="Arial" pitchFamily="34" charset="0"/>
                        </a:rPr>
                        <a:t>102</a:t>
                      </a:r>
                      <a:endParaRPr lang="ko-KR" altLang="en-US" sz="700" b="0" dirty="0">
                        <a:solidFill>
                          <a:schemeClr val="tx1"/>
                        </a:solidFill>
                        <a:latin typeface="Arial Rounded MT Bold" panose="020F0704030504030204" pitchFamily="34" charset="0"/>
                        <a:cs typeface="Arial" pitchFamily="34" charset="0"/>
                      </a:endParaRPr>
                    </a:p>
                  </a:txBody>
                  <a:tcPr anchor="ctr"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784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700" b="0" dirty="0" smtClean="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cs typeface="Arial" pitchFamily="34" charset="0"/>
                        </a:rPr>
                        <a:t>November 2019</a:t>
                      </a:r>
                      <a:endParaRPr lang="ko-KR" altLang="en-US" sz="700" b="0" dirty="0">
                        <a:solidFill>
                          <a:schemeClr val="tx1"/>
                        </a:solidFill>
                        <a:latin typeface="Arial Rounded MT Bold" panose="020F0704030504030204" pitchFamily="34" charset="0"/>
                        <a:cs typeface="Arial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E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dirty="0" smtClean="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</a:rPr>
                        <a:t>409</a:t>
                      </a:r>
                      <a:endParaRPr lang="en-US" sz="700" b="0" dirty="0">
                        <a:solidFill>
                          <a:schemeClr val="tx1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700" b="0" dirty="0" smtClean="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cs typeface="Arial" pitchFamily="34" charset="0"/>
                        </a:rPr>
                        <a:t>84</a:t>
                      </a:r>
                      <a:endParaRPr lang="ko-KR" altLang="en-US" sz="700" b="0" dirty="0">
                        <a:solidFill>
                          <a:schemeClr val="tx1"/>
                        </a:solidFill>
                        <a:latin typeface="Arial Rounded MT Bold" panose="020F0704030504030204" pitchFamily="34" charset="0"/>
                        <a:cs typeface="Arial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784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700" b="0" dirty="0" smtClean="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cs typeface="Arial" pitchFamily="34" charset="0"/>
                        </a:rPr>
                        <a:t>December 2019</a:t>
                      </a:r>
                      <a:endParaRPr lang="ko-KR" altLang="en-US" sz="700" b="0" dirty="0">
                        <a:solidFill>
                          <a:schemeClr val="tx1"/>
                        </a:solidFill>
                        <a:latin typeface="Arial Rounded MT Bold" panose="020F0704030504030204" pitchFamily="34" charset="0"/>
                        <a:cs typeface="Arial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E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dirty="0" smtClean="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</a:rPr>
                        <a:t>417</a:t>
                      </a:r>
                      <a:endParaRPr lang="en-US" sz="700" b="0" dirty="0">
                        <a:solidFill>
                          <a:schemeClr val="tx1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700" b="0" dirty="0" smtClean="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cs typeface="Arial" pitchFamily="34" charset="0"/>
                        </a:rPr>
                        <a:t>89</a:t>
                      </a:r>
                      <a:endParaRPr lang="ko-KR" altLang="en-US" sz="700" b="0" dirty="0">
                        <a:solidFill>
                          <a:schemeClr val="tx1"/>
                        </a:solidFill>
                        <a:latin typeface="Arial Rounded MT Bold" panose="020F0704030504030204" pitchFamily="34" charset="0"/>
                        <a:cs typeface="Arial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784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700" b="0" dirty="0" smtClean="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cs typeface="Arial" pitchFamily="34" charset="0"/>
                        </a:rPr>
                        <a:t>January 2020</a:t>
                      </a:r>
                      <a:endParaRPr lang="ko-KR" altLang="en-US" sz="700" b="0" dirty="0">
                        <a:solidFill>
                          <a:schemeClr val="tx1"/>
                        </a:solidFill>
                        <a:latin typeface="Arial Rounded MT Bold" panose="020F0704030504030204" pitchFamily="34" charset="0"/>
                        <a:cs typeface="Arial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E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dirty="0" smtClean="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</a:rPr>
                        <a:t>0</a:t>
                      </a:r>
                      <a:endParaRPr lang="en-US" sz="700" b="0" dirty="0">
                        <a:solidFill>
                          <a:schemeClr val="tx1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700" b="0" dirty="0" smtClean="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cs typeface="Arial" pitchFamily="34" charset="0"/>
                        </a:rPr>
                        <a:t>177</a:t>
                      </a:r>
                      <a:endParaRPr lang="ko-KR" altLang="en-US" sz="700" b="0" dirty="0">
                        <a:solidFill>
                          <a:schemeClr val="tx1"/>
                        </a:solidFill>
                        <a:latin typeface="Arial Rounded MT Bold" panose="020F0704030504030204" pitchFamily="34" charset="0"/>
                        <a:cs typeface="Arial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784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700" b="0" dirty="0" smtClean="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cs typeface="Arial" pitchFamily="34" charset="0"/>
                        </a:rPr>
                        <a:t>February 2020</a:t>
                      </a:r>
                      <a:endParaRPr lang="ko-KR" altLang="en-US" sz="700" b="0" dirty="0">
                        <a:solidFill>
                          <a:schemeClr val="tx1"/>
                        </a:solidFill>
                        <a:latin typeface="Arial Rounded MT Bold" panose="020F0704030504030204" pitchFamily="34" charset="0"/>
                        <a:cs typeface="Arial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E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dirty="0" smtClean="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</a:rPr>
                        <a:t>70</a:t>
                      </a:r>
                      <a:endParaRPr lang="en-US" sz="700" b="0" dirty="0">
                        <a:solidFill>
                          <a:schemeClr val="tx1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700" b="0" dirty="0" smtClean="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cs typeface="Arial" pitchFamily="34" charset="0"/>
                        </a:rPr>
                        <a:t>156</a:t>
                      </a:r>
                      <a:endParaRPr lang="ko-KR" altLang="en-US" sz="700" b="0" dirty="0">
                        <a:solidFill>
                          <a:schemeClr val="tx1"/>
                        </a:solidFill>
                        <a:latin typeface="Arial Rounded MT Bold" panose="020F0704030504030204" pitchFamily="34" charset="0"/>
                        <a:cs typeface="Arial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5949098"/>
                  </a:ext>
                </a:extLst>
              </a:tr>
              <a:tr h="21784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700" b="0" dirty="0" smtClean="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cs typeface="Arial" pitchFamily="34" charset="0"/>
                        </a:rPr>
                        <a:t>March 2020</a:t>
                      </a:r>
                      <a:endParaRPr lang="ko-KR" altLang="en-US" sz="700" b="0" dirty="0">
                        <a:solidFill>
                          <a:schemeClr val="tx1"/>
                        </a:solidFill>
                        <a:latin typeface="Arial Rounded MT Bold" panose="020F0704030504030204" pitchFamily="34" charset="0"/>
                        <a:cs typeface="Arial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E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dirty="0" smtClean="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</a:rPr>
                        <a:t>251</a:t>
                      </a:r>
                      <a:endParaRPr lang="en-US" sz="700" b="0" dirty="0">
                        <a:solidFill>
                          <a:schemeClr val="tx1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700" b="0" dirty="0" smtClean="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cs typeface="Arial" pitchFamily="34" charset="0"/>
                        </a:rPr>
                        <a:t>170</a:t>
                      </a:r>
                      <a:endParaRPr lang="ko-KR" altLang="en-US" sz="700" b="0" dirty="0">
                        <a:solidFill>
                          <a:schemeClr val="tx1"/>
                        </a:solidFill>
                        <a:latin typeface="Arial Rounded MT Bold" panose="020F0704030504030204" pitchFamily="34" charset="0"/>
                        <a:cs typeface="Arial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3211318"/>
                  </a:ext>
                </a:extLst>
              </a:tr>
              <a:tr h="21784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700" b="0" dirty="0" smtClean="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cs typeface="Arial" pitchFamily="34" charset="0"/>
                        </a:rPr>
                        <a:t>April 2020</a:t>
                      </a:r>
                      <a:endParaRPr lang="ko-KR" altLang="en-US" sz="700" b="0" dirty="0">
                        <a:solidFill>
                          <a:schemeClr val="tx1"/>
                        </a:solidFill>
                        <a:latin typeface="Arial Rounded MT Bold" panose="020F0704030504030204" pitchFamily="34" charset="0"/>
                        <a:cs typeface="Arial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E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dirty="0" smtClean="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</a:rPr>
                        <a:t>0</a:t>
                      </a:r>
                      <a:endParaRPr lang="en-US" sz="700" b="0" dirty="0">
                        <a:solidFill>
                          <a:schemeClr val="tx1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700" b="0" dirty="0" smtClean="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cs typeface="Arial" pitchFamily="34" charset="0"/>
                        </a:rPr>
                        <a:t>102</a:t>
                      </a:r>
                      <a:endParaRPr lang="ko-KR" altLang="en-US" sz="700" b="0" dirty="0">
                        <a:solidFill>
                          <a:schemeClr val="tx1"/>
                        </a:solidFill>
                        <a:latin typeface="Arial Rounded MT Bold" panose="020F0704030504030204" pitchFamily="34" charset="0"/>
                        <a:cs typeface="Arial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7804873"/>
                  </a:ext>
                </a:extLst>
              </a:tr>
              <a:tr h="21784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700" b="0" dirty="0" smtClean="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cs typeface="Arial" pitchFamily="34" charset="0"/>
                        </a:rPr>
                        <a:t>May 2020</a:t>
                      </a:r>
                      <a:endParaRPr lang="ko-KR" altLang="en-US" sz="700" b="0" dirty="0">
                        <a:solidFill>
                          <a:schemeClr val="tx1"/>
                        </a:solidFill>
                        <a:latin typeface="Arial Rounded MT Bold" panose="020F0704030504030204" pitchFamily="34" charset="0"/>
                        <a:cs typeface="Arial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E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dirty="0" smtClean="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</a:rPr>
                        <a:t>256</a:t>
                      </a:r>
                      <a:endParaRPr lang="en-US" sz="700" b="0" dirty="0">
                        <a:solidFill>
                          <a:schemeClr val="tx1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700" b="0" dirty="0" smtClean="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cs typeface="Arial" pitchFamily="34" charset="0"/>
                        </a:rPr>
                        <a:t>147</a:t>
                      </a:r>
                      <a:endParaRPr lang="ko-KR" altLang="en-US" sz="700" b="0" dirty="0">
                        <a:solidFill>
                          <a:schemeClr val="tx1"/>
                        </a:solidFill>
                        <a:latin typeface="Arial Rounded MT Bold" panose="020F0704030504030204" pitchFamily="34" charset="0"/>
                        <a:cs typeface="Arial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2078092"/>
                  </a:ext>
                </a:extLst>
              </a:tr>
              <a:tr h="21784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700" b="1" dirty="0" smtClean="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cs typeface="Arial" pitchFamily="34" charset="0"/>
                        </a:rPr>
                        <a:t>June 2020</a:t>
                      </a:r>
                      <a:endParaRPr lang="ko-KR" altLang="en-US" sz="700" b="1" dirty="0">
                        <a:solidFill>
                          <a:schemeClr val="tx1"/>
                        </a:solidFill>
                        <a:latin typeface="Arial Rounded MT Bold" panose="020F0704030504030204" pitchFamily="34" charset="0"/>
                        <a:cs typeface="Arial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E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dirty="0" smtClean="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</a:rPr>
                        <a:t>406</a:t>
                      </a:r>
                      <a:endParaRPr lang="en-US" sz="700" b="0" dirty="0">
                        <a:solidFill>
                          <a:schemeClr val="tx1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700" b="1" dirty="0" smtClean="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cs typeface="Arial" pitchFamily="34" charset="0"/>
                        </a:rPr>
                        <a:t>215</a:t>
                      </a:r>
                      <a:endParaRPr lang="ko-KR" altLang="en-US" sz="700" b="1" dirty="0">
                        <a:solidFill>
                          <a:schemeClr val="tx1"/>
                        </a:solidFill>
                        <a:latin typeface="Arial Rounded MT Bold" panose="020F0704030504030204" pitchFamily="34" charset="0"/>
                        <a:cs typeface="Arial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6635225"/>
                  </a:ext>
                </a:extLst>
              </a:tr>
              <a:tr h="21784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700" b="0" dirty="0" smtClean="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cs typeface="Arial" pitchFamily="34" charset="0"/>
                        </a:rPr>
                        <a:t>July</a:t>
                      </a:r>
                      <a:r>
                        <a:rPr lang="en-US" altLang="ko-KR" sz="700" b="0" baseline="0" dirty="0" smtClean="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cs typeface="Arial" pitchFamily="34" charset="0"/>
                        </a:rPr>
                        <a:t> 2020</a:t>
                      </a:r>
                      <a:endParaRPr lang="ko-KR" altLang="en-US" sz="700" b="0" dirty="0">
                        <a:solidFill>
                          <a:schemeClr val="tx1"/>
                        </a:solidFill>
                        <a:latin typeface="Arial Rounded MT Bold" panose="020F0704030504030204" pitchFamily="34" charset="0"/>
                        <a:cs typeface="Arial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E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dirty="0" smtClean="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</a:rPr>
                        <a:t>386</a:t>
                      </a:r>
                      <a:endParaRPr lang="en-US" sz="700" b="0" dirty="0">
                        <a:solidFill>
                          <a:schemeClr val="tx1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700" b="0" dirty="0" smtClean="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cs typeface="Arial" pitchFamily="34" charset="0"/>
                        </a:rPr>
                        <a:t>125</a:t>
                      </a:r>
                      <a:endParaRPr lang="ko-KR" altLang="en-US" sz="700" b="0" dirty="0">
                        <a:solidFill>
                          <a:schemeClr val="tx1"/>
                        </a:solidFill>
                        <a:latin typeface="Arial Rounded MT Bold" panose="020F0704030504030204" pitchFamily="34" charset="0"/>
                        <a:cs typeface="Arial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4071626"/>
                  </a:ext>
                </a:extLst>
              </a:tr>
              <a:tr h="21784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700" b="0" dirty="0" smtClean="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cs typeface="Arial" pitchFamily="34" charset="0"/>
                        </a:rPr>
                        <a:t>August 2020</a:t>
                      </a:r>
                      <a:endParaRPr lang="ko-KR" altLang="en-US" sz="700" b="0" dirty="0">
                        <a:solidFill>
                          <a:schemeClr val="tx1"/>
                        </a:solidFill>
                        <a:latin typeface="Arial Rounded MT Bold" panose="020F0704030504030204" pitchFamily="34" charset="0"/>
                        <a:cs typeface="Arial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E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dirty="0" smtClean="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</a:rPr>
                        <a:t>387</a:t>
                      </a:r>
                      <a:endParaRPr lang="en-US" sz="700" b="0" dirty="0">
                        <a:solidFill>
                          <a:schemeClr val="tx1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700" b="0" dirty="0" smtClean="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cs typeface="Arial" pitchFamily="34" charset="0"/>
                        </a:rPr>
                        <a:t>112</a:t>
                      </a:r>
                      <a:endParaRPr lang="ko-KR" altLang="en-US" sz="700" b="0" dirty="0">
                        <a:solidFill>
                          <a:schemeClr val="tx1"/>
                        </a:solidFill>
                        <a:latin typeface="Arial Rounded MT Bold" panose="020F0704030504030204" pitchFamily="34" charset="0"/>
                        <a:cs typeface="Arial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952528"/>
                  </a:ext>
                </a:extLst>
              </a:tr>
              <a:tr h="21784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700" b="0" dirty="0" smtClean="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cs typeface="Arial" pitchFamily="34" charset="0"/>
                        </a:rPr>
                        <a:t>September 2020</a:t>
                      </a:r>
                      <a:endParaRPr lang="ko-KR" altLang="en-US" sz="700" b="0" dirty="0">
                        <a:solidFill>
                          <a:schemeClr val="tx1"/>
                        </a:solidFill>
                        <a:latin typeface="Arial Rounded MT Bold" panose="020F0704030504030204" pitchFamily="34" charset="0"/>
                        <a:cs typeface="Arial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E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dirty="0" smtClean="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</a:rPr>
                        <a:t>357</a:t>
                      </a:r>
                      <a:endParaRPr lang="en-US" sz="700" b="0" dirty="0">
                        <a:solidFill>
                          <a:schemeClr val="tx1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700" b="0" dirty="0" smtClean="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cs typeface="Arial" pitchFamily="34" charset="0"/>
                        </a:rPr>
                        <a:t>71</a:t>
                      </a:r>
                      <a:endParaRPr lang="ko-KR" altLang="en-US" sz="700" b="0" dirty="0">
                        <a:solidFill>
                          <a:schemeClr val="tx1"/>
                        </a:solidFill>
                        <a:latin typeface="Arial Rounded MT Bold" panose="020F0704030504030204" pitchFamily="34" charset="0"/>
                        <a:cs typeface="Arial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6059421"/>
                  </a:ext>
                </a:extLst>
              </a:tr>
              <a:tr h="21784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700" b="0" dirty="0" smtClean="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cs typeface="Arial" pitchFamily="34" charset="0"/>
                        </a:rPr>
                        <a:t>Total</a:t>
                      </a:r>
                      <a:endParaRPr lang="ko-KR" altLang="en-US" sz="700" b="0" dirty="0">
                        <a:solidFill>
                          <a:schemeClr val="tx1"/>
                        </a:solidFill>
                        <a:latin typeface="Arial Rounded MT Bold" panose="020F0704030504030204" pitchFamily="34" charset="0"/>
                        <a:cs typeface="Arial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700" b="0" dirty="0" smtClean="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cs typeface="Arial" pitchFamily="34" charset="0"/>
                        </a:rPr>
                        <a:t>3,451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B85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700" b="0" dirty="0" smtClean="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cs typeface="Arial" pitchFamily="34" charset="0"/>
                        </a:rPr>
                        <a:t>1,550</a:t>
                      </a:r>
                      <a:endParaRPr lang="ko-KR" altLang="en-US" sz="700" b="0" dirty="0">
                        <a:solidFill>
                          <a:schemeClr val="tx1"/>
                        </a:solidFill>
                        <a:latin typeface="Arial Rounded MT Bold" panose="020F0704030504030204" pitchFamily="34" charset="0"/>
                        <a:cs typeface="Arial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6068106"/>
                  </a:ext>
                </a:extLst>
              </a:tr>
              <a:tr h="24458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b="0" dirty="0" smtClean="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cs typeface="Arial" pitchFamily="34" charset="0"/>
                        </a:rPr>
                        <a:t>Grand Total</a:t>
                      </a:r>
                      <a:endParaRPr lang="ko-KR" altLang="en-US" sz="900" b="0" dirty="0">
                        <a:solidFill>
                          <a:schemeClr val="tx1"/>
                        </a:solidFill>
                        <a:latin typeface="Arial Rounded MT Bold" panose="020F0704030504030204" pitchFamily="34" charset="0"/>
                        <a:cs typeface="Arial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9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b="0" dirty="0" smtClean="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cs typeface="Arial" pitchFamily="34" charset="0"/>
                        </a:rPr>
                        <a:t>5,001 visitors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9F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9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2402272"/>
                  </a:ext>
                </a:extLst>
              </a:tr>
            </a:tbl>
          </a:graphicData>
        </a:graphic>
      </p:graphicFrame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2053990129"/>
              </p:ext>
            </p:extLst>
          </p:nvPr>
        </p:nvGraphicFramePr>
        <p:xfrm>
          <a:off x="2555774" y="1003132"/>
          <a:ext cx="6552729" cy="33402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42" t="18396" r="9316" b="18932"/>
          <a:stretch/>
        </p:blipFill>
        <p:spPr>
          <a:xfrm>
            <a:off x="35496" y="51470"/>
            <a:ext cx="361676" cy="304569"/>
          </a:xfrm>
          <a:prstGeom prst="rect">
            <a:avLst/>
          </a:prstGeom>
          <a:ln>
            <a:noFill/>
          </a:ln>
        </p:spPr>
      </p:pic>
      <p:graphicFrame>
        <p:nvGraphicFramePr>
          <p:cNvPr id="15" name="Diagram 14"/>
          <p:cNvGraphicFramePr/>
          <p:nvPr>
            <p:extLst>
              <p:ext uri="{D42A27DB-BD31-4B8C-83A1-F6EECF244321}">
                <p14:modId xmlns:p14="http://schemas.microsoft.com/office/powerpoint/2010/main" val="3405545958"/>
              </p:ext>
            </p:extLst>
          </p:nvPr>
        </p:nvGraphicFramePr>
        <p:xfrm>
          <a:off x="2879304" y="4155926"/>
          <a:ext cx="2124744" cy="9361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16" name="Diagram 15"/>
          <p:cNvGraphicFramePr/>
          <p:nvPr>
            <p:extLst>
              <p:ext uri="{D42A27DB-BD31-4B8C-83A1-F6EECF244321}">
                <p14:modId xmlns:p14="http://schemas.microsoft.com/office/powerpoint/2010/main" val="3800884006"/>
              </p:ext>
            </p:extLst>
          </p:nvPr>
        </p:nvGraphicFramePr>
        <p:xfrm>
          <a:off x="5220072" y="4140770"/>
          <a:ext cx="3312368" cy="10027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4" name="5-Point Star 3"/>
          <p:cNvSpPr/>
          <p:nvPr/>
        </p:nvSpPr>
        <p:spPr>
          <a:xfrm>
            <a:off x="7308304" y="2427734"/>
            <a:ext cx="144016" cy="133181"/>
          </a:xfrm>
          <a:prstGeom prst="star5">
            <a:avLst/>
          </a:prstGeom>
          <a:solidFill>
            <a:srgbClr val="FF5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hlinkClick r:id="rId14" action="ppaction://hlinksldjump"/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4734" y="4688566"/>
            <a:ext cx="365760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190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0" y="139036"/>
            <a:ext cx="9144000" cy="776530"/>
          </a:xfrm>
        </p:spPr>
        <p:txBody>
          <a:bodyPr/>
          <a:lstStyle/>
          <a:p>
            <a:r>
              <a:rPr lang="en-US" altLang="ko-KR" dirty="0">
                <a:solidFill>
                  <a:schemeClr val="tx1"/>
                </a:solidFill>
                <a:latin typeface="Arial Rounded MT Bold" panose="020F0704030504030204" pitchFamily="34" charset="0"/>
              </a:rPr>
              <a:t>Library </a:t>
            </a:r>
            <a:r>
              <a:rPr lang="en-US" altLang="ko-KR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Resources</a:t>
            </a:r>
            <a:endParaRPr lang="ko-KR" altLang="en-US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42" t="18396" r="9316" b="18932"/>
          <a:stretch/>
        </p:blipFill>
        <p:spPr>
          <a:xfrm>
            <a:off x="35496" y="51470"/>
            <a:ext cx="361676" cy="304569"/>
          </a:xfrm>
          <a:prstGeom prst="rect">
            <a:avLst/>
          </a:prstGeom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216707" y="994978"/>
            <a:ext cx="1920240" cy="361188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488923" y="987574"/>
            <a:ext cx="1920240" cy="36118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737028" y="987574"/>
            <a:ext cx="1920240" cy="361188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8" name="Rectangle 7"/>
          <p:cNvSpPr/>
          <p:nvPr/>
        </p:nvSpPr>
        <p:spPr>
          <a:xfrm>
            <a:off x="7003171" y="993804"/>
            <a:ext cx="1920240" cy="36118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349" y="1707654"/>
            <a:ext cx="1371600" cy="13716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54" t="4654" r="6928" b="2273"/>
          <a:stretch/>
        </p:blipFill>
        <p:spPr>
          <a:xfrm>
            <a:off x="5057068" y="1706758"/>
            <a:ext cx="1280160" cy="134753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26" r="23226"/>
          <a:stretch/>
        </p:blipFill>
        <p:spPr>
          <a:xfrm>
            <a:off x="2750628" y="1706758"/>
            <a:ext cx="1371600" cy="137339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7491" y="1707654"/>
            <a:ext cx="1371600" cy="1371600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21EFF078-9CED-4037-88A1-93EA0DD50386}"/>
              </a:ext>
            </a:extLst>
          </p:cNvPr>
          <p:cNvGrpSpPr/>
          <p:nvPr/>
        </p:nvGrpSpPr>
        <p:grpSpPr>
          <a:xfrm>
            <a:off x="214029" y="1101973"/>
            <a:ext cx="1920240" cy="2767628"/>
            <a:chOff x="6737556" y="-1401599"/>
            <a:chExt cx="1920240" cy="2767628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17B54068-A667-4FAD-969F-C0192EC93B15}"/>
                </a:ext>
              </a:extLst>
            </p:cNvPr>
            <p:cNvSpPr/>
            <p:nvPr/>
          </p:nvSpPr>
          <p:spPr>
            <a:xfrm>
              <a:off x="6737556" y="-1401599"/>
              <a:ext cx="192024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400" dirty="0" smtClean="0">
                  <a:latin typeface="Arial Rounded MT Bold" panose="020F0704030504030204" pitchFamily="34" charset="0"/>
                </a:rPr>
                <a:t>Textbooks</a:t>
              </a:r>
              <a:endParaRPr lang="en-US" sz="2400" dirty="0">
                <a:latin typeface="Arial Rounded MT Bold" panose="020F0704030504030204" pitchFamily="34" charset="0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5BEE10FB-8174-417C-A616-3F8095996F5B}"/>
                </a:ext>
              </a:extLst>
            </p:cNvPr>
            <p:cNvSpPr/>
            <p:nvPr/>
          </p:nvSpPr>
          <p:spPr>
            <a:xfrm>
              <a:off x="6737556" y="719698"/>
              <a:ext cx="192024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dirty="0" smtClean="0">
                  <a:latin typeface="Arial Rounded MT Bold" panose="020F0704030504030204" pitchFamily="34" charset="0"/>
                </a:rPr>
                <a:t>22 titles </a:t>
              </a:r>
            </a:p>
            <a:p>
              <a:pPr algn="ctr"/>
              <a:r>
                <a:rPr lang="en-US" dirty="0">
                  <a:latin typeface="Arial Rounded MT Bold" panose="020F0704030504030204" pitchFamily="34" charset="0"/>
                </a:rPr>
                <a:t>47 </a:t>
              </a:r>
              <a:r>
                <a:rPr lang="en-US" dirty="0" smtClean="0">
                  <a:latin typeface="Arial Rounded MT Bold" panose="020F0704030504030204" pitchFamily="34" charset="0"/>
                </a:rPr>
                <a:t>items</a:t>
              </a:r>
              <a:endParaRPr lang="en-US" dirty="0">
                <a:latin typeface="Arial Rounded MT Bold" panose="020F0704030504030204" pitchFamily="34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10EAFCF1-E4BF-4EBE-A783-1EBD8EE69D48}"/>
              </a:ext>
            </a:extLst>
          </p:cNvPr>
          <p:cNvGrpSpPr/>
          <p:nvPr/>
        </p:nvGrpSpPr>
        <p:grpSpPr>
          <a:xfrm>
            <a:off x="2474090" y="1101973"/>
            <a:ext cx="4187042" cy="2767628"/>
            <a:chOff x="6381996" y="-1401599"/>
            <a:chExt cx="4187042" cy="2767628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57A3D201-6095-4302-9BAB-708A355FC21B}"/>
                </a:ext>
              </a:extLst>
            </p:cNvPr>
            <p:cNvSpPr/>
            <p:nvPr/>
          </p:nvSpPr>
          <p:spPr>
            <a:xfrm>
              <a:off x="8644188" y="-1401599"/>
              <a:ext cx="192485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400" dirty="0" smtClean="0">
                  <a:latin typeface="Arial Rounded MT Bold" panose="020F0704030504030204" pitchFamily="34" charset="0"/>
                </a:rPr>
                <a:t>Gifts</a:t>
              </a:r>
              <a:endParaRPr lang="en-US" sz="2400" dirty="0">
                <a:latin typeface="Arial Rounded MT Bold" panose="020F0704030504030204" pitchFamily="34" charset="0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F7762ABF-FD5C-4CB6-9356-4AB2AC2F3861}"/>
                </a:ext>
              </a:extLst>
            </p:cNvPr>
            <p:cNvSpPr/>
            <p:nvPr/>
          </p:nvSpPr>
          <p:spPr>
            <a:xfrm>
              <a:off x="6381996" y="719698"/>
              <a:ext cx="1910378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dirty="0" smtClean="0">
                  <a:latin typeface="Arial Rounded MT Bold" panose="020F0704030504030204" pitchFamily="34" charset="0"/>
                </a:rPr>
                <a:t>29 titles </a:t>
              </a:r>
            </a:p>
            <a:p>
              <a:pPr algn="ctr"/>
              <a:r>
                <a:rPr lang="en-US" dirty="0" smtClean="0">
                  <a:latin typeface="Arial Rounded MT Bold" panose="020F0704030504030204" pitchFamily="34" charset="0"/>
                </a:rPr>
                <a:t>29 </a:t>
              </a:r>
              <a:r>
                <a:rPr lang="en-US" dirty="0">
                  <a:latin typeface="Arial Rounded MT Bold" panose="020F0704030504030204" pitchFamily="34" charset="0"/>
                </a:rPr>
                <a:t>items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1E3E0CD2-240F-4DDF-910E-6D0585A56C9E}"/>
              </a:ext>
            </a:extLst>
          </p:cNvPr>
          <p:cNvGrpSpPr/>
          <p:nvPr/>
        </p:nvGrpSpPr>
        <p:grpSpPr>
          <a:xfrm>
            <a:off x="2476308" y="1101973"/>
            <a:ext cx="4180960" cy="2767627"/>
            <a:chOff x="3728396" y="-1401599"/>
            <a:chExt cx="4180960" cy="2767627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289DBAE3-1AB3-4F65-8381-A1313D3882AE}"/>
                </a:ext>
              </a:extLst>
            </p:cNvPr>
            <p:cNvSpPr/>
            <p:nvPr/>
          </p:nvSpPr>
          <p:spPr>
            <a:xfrm>
              <a:off x="3728396" y="-1401599"/>
              <a:ext cx="192024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400" dirty="0" smtClean="0">
                  <a:latin typeface="Arial Rounded MT Bold" panose="020F0704030504030204" pitchFamily="34" charset="0"/>
                </a:rPr>
                <a:t>Theses</a:t>
              </a:r>
              <a:endParaRPr lang="en-US" sz="2000" dirty="0">
                <a:latin typeface="Arial Rounded MT Bold" panose="020F0704030504030204" pitchFamily="34" charset="0"/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172E0D0E-3F34-4D45-AE7B-8C06CBEBB5E2}"/>
                </a:ext>
              </a:extLst>
            </p:cNvPr>
            <p:cNvSpPr/>
            <p:nvPr/>
          </p:nvSpPr>
          <p:spPr>
            <a:xfrm>
              <a:off x="5986811" y="719697"/>
              <a:ext cx="1922545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dirty="0">
                  <a:latin typeface="Arial Rounded MT Bold" panose="020F0704030504030204" pitchFamily="34" charset="0"/>
                </a:rPr>
                <a:t>234 titles </a:t>
              </a:r>
              <a:endParaRPr lang="en-US" dirty="0" smtClean="0">
                <a:latin typeface="Arial Rounded MT Bold" panose="020F0704030504030204" pitchFamily="34" charset="0"/>
              </a:endParaRPr>
            </a:p>
            <a:p>
              <a:pPr algn="ctr"/>
              <a:r>
                <a:rPr lang="en-US" dirty="0">
                  <a:latin typeface="Arial Rounded MT Bold" panose="020F0704030504030204" pitchFamily="34" charset="0"/>
                </a:rPr>
                <a:t>600 </a:t>
              </a:r>
              <a:r>
                <a:rPr lang="en-US" dirty="0" smtClean="0">
                  <a:latin typeface="Arial Rounded MT Bold" panose="020F0704030504030204" pitchFamily="34" charset="0"/>
                </a:rPr>
                <a:t>items</a:t>
              </a:r>
              <a:endParaRPr lang="en-US" dirty="0">
                <a:latin typeface="Arial Rounded MT Bold" panose="020F0704030504030204" pitchFamily="34" charset="0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B5D5233A-E94C-4ED3-8A81-0FF7586A3477}"/>
              </a:ext>
            </a:extLst>
          </p:cNvPr>
          <p:cNvGrpSpPr/>
          <p:nvPr/>
        </p:nvGrpSpPr>
        <p:grpSpPr>
          <a:xfrm>
            <a:off x="6996903" y="1101973"/>
            <a:ext cx="1936212" cy="2626269"/>
            <a:chOff x="5493592" y="-1401599"/>
            <a:chExt cx="1936212" cy="2626269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F4ABF0B6-505F-45E4-8B67-BB1FD4D3A634}"/>
                </a:ext>
              </a:extLst>
            </p:cNvPr>
            <p:cNvSpPr/>
            <p:nvPr/>
          </p:nvSpPr>
          <p:spPr>
            <a:xfrm>
              <a:off x="5507258" y="-1401599"/>
              <a:ext cx="1922546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400" dirty="0" smtClean="0">
                  <a:latin typeface="Arial Rounded MT Bold" panose="020F0704030504030204" pitchFamily="34" charset="0"/>
                </a:rPr>
                <a:t>CD-ROM</a:t>
              </a:r>
              <a:endParaRPr lang="en-US" sz="2400" dirty="0">
                <a:latin typeface="Arial Rounded MT Bold" panose="020F0704030504030204" pitchFamily="34" charset="0"/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0DACCCC9-2E38-4111-ADB5-0E93A19C6A6E}"/>
                </a:ext>
              </a:extLst>
            </p:cNvPr>
            <p:cNvSpPr/>
            <p:nvPr/>
          </p:nvSpPr>
          <p:spPr>
            <a:xfrm>
              <a:off x="5493592" y="855338"/>
              <a:ext cx="1922546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dirty="0" smtClean="0">
                  <a:latin typeface="Arial Rounded MT Bold" panose="020F0704030504030204" pitchFamily="34" charset="0"/>
                </a:rPr>
                <a:t>3 items</a:t>
              </a:r>
              <a:endParaRPr lang="en-US" dirty="0">
                <a:latin typeface="Arial Rounded MT Bold" panose="020F0704030504030204" pitchFamily="34" charset="0"/>
              </a:endParaRPr>
            </a:p>
          </p:txBody>
        </p:sp>
      </p:grpSp>
      <p:sp>
        <p:nvSpPr>
          <p:cNvPr id="34" name="Rectangle 33"/>
          <p:cNvSpPr/>
          <p:nvPr/>
        </p:nvSpPr>
        <p:spPr>
          <a:xfrm>
            <a:off x="2495355" y="4037402"/>
            <a:ext cx="1913808" cy="465246"/>
          </a:xfrm>
          <a:prstGeom prst="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Total</a:t>
            </a:r>
          </a:p>
          <a:p>
            <a:pPr algn="ctr"/>
            <a:r>
              <a:rPr lang="en-US" sz="1200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226 </a:t>
            </a:r>
            <a:r>
              <a:rPr lang="en-US" sz="12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titles </a:t>
            </a:r>
            <a:r>
              <a:rPr lang="en-US" sz="1200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300 items </a:t>
            </a:r>
            <a:endParaRPr lang="en-US" sz="120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7010569" y="4025318"/>
            <a:ext cx="1907002" cy="465246"/>
          </a:xfrm>
          <a:prstGeom prst="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Total</a:t>
            </a:r>
          </a:p>
          <a:p>
            <a:pPr algn="ctr"/>
            <a:r>
              <a:rPr lang="en-US" sz="1200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468 items </a:t>
            </a:r>
            <a:endParaRPr lang="en-US" sz="120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226175" y="4025318"/>
            <a:ext cx="1908094" cy="465246"/>
          </a:xfrm>
          <a:prstGeom prst="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Total</a:t>
            </a:r>
          </a:p>
          <a:p>
            <a:pPr algn="ctr"/>
            <a:r>
              <a:rPr lang="en-US" sz="12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537 titles </a:t>
            </a:r>
            <a:r>
              <a:rPr lang="en-US" sz="1200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887 items </a:t>
            </a:r>
            <a:endParaRPr lang="en-US" sz="120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4734723" y="4037402"/>
            <a:ext cx="1922320" cy="465246"/>
          </a:xfrm>
          <a:prstGeom prst="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Total</a:t>
            </a:r>
          </a:p>
          <a:p>
            <a:pPr algn="ctr"/>
            <a:r>
              <a:rPr lang="en-US" sz="12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3,321 titles </a:t>
            </a:r>
            <a:r>
              <a:rPr lang="en-US" sz="1200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8,986 items </a:t>
            </a:r>
            <a:endParaRPr lang="en-US" sz="120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30" name="Picture 29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4734" y="4688566"/>
            <a:ext cx="365760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736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50"/>
          <a:stretch/>
        </p:blipFill>
        <p:spPr>
          <a:xfrm>
            <a:off x="6678827" y="699542"/>
            <a:ext cx="2465173" cy="421246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39036"/>
            <a:ext cx="9144000" cy="776530"/>
          </a:xfrm>
        </p:spPr>
        <p:txBody>
          <a:bodyPr/>
          <a:lstStyle/>
          <a:p>
            <a:r>
              <a:rPr lang="en-US" altLang="ko-KR" dirty="0">
                <a:solidFill>
                  <a:schemeClr val="tx1"/>
                </a:solidFill>
                <a:latin typeface="Arial Rounded MT Bold" panose="020F0704030504030204" pitchFamily="34" charset="0"/>
              </a:rPr>
              <a:t>Books</a:t>
            </a:r>
            <a:r>
              <a:rPr lang="en-US" altLang="ko-KR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 Borrowing</a:t>
            </a:r>
            <a:endParaRPr lang="ko-KR" altLang="en-US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p:graphicFrame>
        <p:nvGraphicFramePr>
          <p:cNvPr id="36" name="Chart 35"/>
          <p:cNvGraphicFramePr/>
          <p:nvPr>
            <p:extLst>
              <p:ext uri="{D42A27DB-BD31-4B8C-83A1-F6EECF244321}">
                <p14:modId xmlns:p14="http://schemas.microsoft.com/office/powerpoint/2010/main" val="302360685"/>
              </p:ext>
            </p:extLst>
          </p:nvPr>
        </p:nvGraphicFramePr>
        <p:xfrm>
          <a:off x="179512" y="945058"/>
          <a:ext cx="6564206" cy="39263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37" name="Picture 3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42" t="18396" r="9316" b="18932"/>
          <a:stretch/>
        </p:blipFill>
        <p:spPr>
          <a:xfrm>
            <a:off x="35496" y="51470"/>
            <a:ext cx="361676" cy="304569"/>
          </a:xfrm>
          <a:prstGeom prst="rect">
            <a:avLst/>
          </a:prstGeom>
          <a:ln>
            <a:noFill/>
          </a:ln>
        </p:spPr>
      </p:pic>
      <p:graphicFrame>
        <p:nvGraphicFramePr>
          <p:cNvPr id="38" name="Diagram 37"/>
          <p:cNvGraphicFramePr/>
          <p:nvPr>
            <p:extLst>
              <p:ext uri="{D42A27DB-BD31-4B8C-83A1-F6EECF244321}">
                <p14:modId xmlns:p14="http://schemas.microsoft.com/office/powerpoint/2010/main" val="45005567"/>
              </p:ext>
            </p:extLst>
          </p:nvPr>
        </p:nvGraphicFramePr>
        <p:xfrm>
          <a:off x="6732240" y="1544660"/>
          <a:ext cx="2229558" cy="12241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aphicFrame>
        <p:nvGraphicFramePr>
          <p:cNvPr id="39" name="Diagram 38"/>
          <p:cNvGraphicFramePr/>
          <p:nvPr>
            <p:extLst>
              <p:ext uri="{D42A27DB-BD31-4B8C-83A1-F6EECF244321}">
                <p14:modId xmlns:p14="http://schemas.microsoft.com/office/powerpoint/2010/main" val="822431684"/>
              </p:ext>
            </p:extLst>
          </p:nvPr>
        </p:nvGraphicFramePr>
        <p:xfrm>
          <a:off x="6914442" y="2715766"/>
          <a:ext cx="2122054" cy="11521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sp>
        <p:nvSpPr>
          <p:cNvPr id="8" name="5-Point Star 7"/>
          <p:cNvSpPr/>
          <p:nvPr/>
        </p:nvSpPr>
        <p:spPr>
          <a:xfrm>
            <a:off x="827584" y="1275606"/>
            <a:ext cx="144016" cy="133181"/>
          </a:xfrm>
          <a:prstGeom prst="star5">
            <a:avLst/>
          </a:prstGeom>
          <a:solidFill>
            <a:srgbClr val="FF5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hlinkClick r:id="rId15" action="ppaction://hlinksldjump"/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4734" y="4688566"/>
            <a:ext cx="365760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350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39036"/>
            <a:ext cx="9144000" cy="776530"/>
          </a:xfrm>
        </p:spPr>
        <p:txBody>
          <a:bodyPr/>
          <a:lstStyle/>
          <a:p>
            <a:r>
              <a:rPr lang="en-US" altLang="ko-KR" dirty="0">
                <a:solidFill>
                  <a:schemeClr val="tx1"/>
                </a:solidFill>
                <a:latin typeface="Arial Rounded MT Bold" panose="020F0704030504030204" pitchFamily="34" charset="0"/>
              </a:rPr>
              <a:t>Database</a:t>
            </a:r>
            <a:r>
              <a:rPr lang="en-US" altLang="ko-KR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 </a:t>
            </a:r>
            <a:r>
              <a:rPr lang="en-US" altLang="ko-KR" dirty="0">
                <a:solidFill>
                  <a:schemeClr val="tx1"/>
                </a:solidFill>
                <a:latin typeface="Arial Rounded MT Bold" panose="020F0704030504030204" pitchFamily="34" charset="0"/>
              </a:rPr>
              <a:t>Usage</a:t>
            </a:r>
            <a:endParaRPr lang="ko-KR" altLang="en-US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p:graphicFrame>
        <p:nvGraphicFramePr>
          <p:cNvPr id="38" name="Chart 37"/>
          <p:cNvGraphicFramePr/>
          <p:nvPr>
            <p:extLst>
              <p:ext uri="{D42A27DB-BD31-4B8C-83A1-F6EECF244321}">
                <p14:modId xmlns:p14="http://schemas.microsoft.com/office/powerpoint/2010/main" val="3505309437"/>
              </p:ext>
            </p:extLst>
          </p:nvPr>
        </p:nvGraphicFramePr>
        <p:xfrm>
          <a:off x="20389" y="987574"/>
          <a:ext cx="9001000" cy="39962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3" name="Diamond 42"/>
          <p:cNvSpPr/>
          <p:nvPr/>
        </p:nvSpPr>
        <p:spPr>
          <a:xfrm>
            <a:off x="7460905" y="2318436"/>
            <a:ext cx="1575591" cy="1501596"/>
          </a:xfrm>
          <a:prstGeom prst="diamond">
            <a:avLst/>
          </a:prstGeom>
          <a:solidFill>
            <a:schemeClr val="accent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latin typeface="Arial Rounded MT Bold" panose="020F0704030504030204" pitchFamily="34" charset="0"/>
            </a:endParaRPr>
          </a:p>
        </p:txBody>
      </p:sp>
      <p:sp>
        <p:nvSpPr>
          <p:cNvPr id="44" name="Diamond 43"/>
          <p:cNvSpPr/>
          <p:nvPr/>
        </p:nvSpPr>
        <p:spPr>
          <a:xfrm>
            <a:off x="7034972" y="2479718"/>
            <a:ext cx="1440160" cy="1327281"/>
          </a:xfrm>
          <a:prstGeom prst="diamond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graphicFrame>
        <p:nvGraphicFramePr>
          <p:cNvPr id="42" name="Diagram 41"/>
          <p:cNvGraphicFramePr/>
          <p:nvPr>
            <p:extLst>
              <p:ext uri="{D42A27DB-BD31-4B8C-83A1-F6EECF244321}">
                <p14:modId xmlns:p14="http://schemas.microsoft.com/office/powerpoint/2010/main" val="1749303766"/>
              </p:ext>
            </p:extLst>
          </p:nvPr>
        </p:nvGraphicFramePr>
        <p:xfrm>
          <a:off x="7276889" y="2644437"/>
          <a:ext cx="1610757" cy="10068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40" name="Diagram 39"/>
          <p:cNvGraphicFramePr/>
          <p:nvPr>
            <p:extLst>
              <p:ext uri="{D42A27DB-BD31-4B8C-83A1-F6EECF244321}">
                <p14:modId xmlns:p14="http://schemas.microsoft.com/office/powerpoint/2010/main" val="2083525694"/>
              </p:ext>
            </p:extLst>
          </p:nvPr>
        </p:nvGraphicFramePr>
        <p:xfrm>
          <a:off x="6804248" y="879770"/>
          <a:ext cx="2106488" cy="10801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pic>
        <p:nvPicPr>
          <p:cNvPr id="45" name="Picture 44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42" t="18396" r="9316" b="18932"/>
          <a:stretch/>
        </p:blipFill>
        <p:spPr>
          <a:xfrm>
            <a:off x="35496" y="51470"/>
            <a:ext cx="361676" cy="304569"/>
          </a:xfrm>
          <a:prstGeom prst="rect">
            <a:avLst/>
          </a:prstGeom>
          <a:ln>
            <a:noFill/>
          </a:ln>
        </p:spPr>
      </p:pic>
      <p:cxnSp>
        <p:nvCxnSpPr>
          <p:cNvPr id="13" name="Curved Connector 12"/>
          <p:cNvCxnSpPr/>
          <p:nvPr/>
        </p:nvCxnSpPr>
        <p:spPr>
          <a:xfrm flipV="1">
            <a:off x="7423215" y="3651284"/>
            <a:ext cx="1444399" cy="1080706"/>
          </a:xfrm>
          <a:prstGeom prst="curvedConnector3">
            <a:avLst>
              <a:gd name="adj1" fmla="val 50000"/>
            </a:avLst>
          </a:prstGeom>
          <a:ln w="12700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1" name="5-Point Star 10"/>
          <p:cNvSpPr/>
          <p:nvPr/>
        </p:nvSpPr>
        <p:spPr>
          <a:xfrm>
            <a:off x="7279199" y="4555385"/>
            <a:ext cx="144016" cy="133181"/>
          </a:xfrm>
          <a:prstGeom prst="star5">
            <a:avLst/>
          </a:prstGeom>
          <a:solidFill>
            <a:srgbClr val="FF5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hlinkClick r:id="rId15" action="ppaction://hlinksldjump"/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4734" y="4688566"/>
            <a:ext cx="365760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5110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125286"/>
            <a:ext cx="9144000" cy="776530"/>
          </a:xfrm>
        </p:spPr>
        <p:txBody>
          <a:bodyPr/>
          <a:lstStyle/>
          <a:p>
            <a:r>
              <a:rPr lang="en-US" altLang="ko-KR" dirty="0">
                <a:solidFill>
                  <a:schemeClr val="tx1"/>
                </a:solidFill>
                <a:latin typeface="Arial Rounded MT Bold" panose="020F0704030504030204" pitchFamily="34" charset="0"/>
              </a:rPr>
              <a:t>Document</a:t>
            </a:r>
            <a:r>
              <a:rPr lang="en-US" altLang="ko-KR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 </a:t>
            </a:r>
            <a:r>
              <a:rPr lang="en-US" altLang="ko-KR" dirty="0">
                <a:solidFill>
                  <a:schemeClr val="tx1"/>
                </a:solidFill>
                <a:latin typeface="Arial Rounded MT Bold" panose="020F0704030504030204" pitchFamily="34" charset="0"/>
              </a:rPr>
              <a:t>Delivery</a:t>
            </a:r>
            <a:endParaRPr lang="ko-KR" altLang="en-US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42" t="18396" r="9316" b="18932"/>
          <a:stretch/>
        </p:blipFill>
        <p:spPr>
          <a:xfrm>
            <a:off x="35496" y="51470"/>
            <a:ext cx="361676" cy="304569"/>
          </a:xfrm>
          <a:prstGeom prst="rect">
            <a:avLst/>
          </a:prstGeom>
          <a:ln>
            <a:noFill/>
          </a:ln>
        </p:spPr>
      </p:pic>
      <p:grpSp>
        <p:nvGrpSpPr>
          <p:cNvPr id="18" name="Group 17"/>
          <p:cNvGrpSpPr/>
          <p:nvPr/>
        </p:nvGrpSpPr>
        <p:grpSpPr>
          <a:xfrm>
            <a:off x="0" y="975632"/>
            <a:ext cx="9142058" cy="3643254"/>
            <a:chOff x="1942" y="1059582"/>
            <a:chExt cx="9142058" cy="3703320"/>
          </a:xfrm>
        </p:grpSpPr>
        <p:sp>
          <p:nvSpPr>
            <p:cNvPr id="17" name="Rectangle 16"/>
            <p:cNvSpPr/>
            <p:nvPr/>
          </p:nvSpPr>
          <p:spPr>
            <a:xfrm>
              <a:off x="1942" y="1059582"/>
              <a:ext cx="9142058" cy="3703320"/>
            </a:xfrm>
            <a:prstGeom prst="rect">
              <a:avLst/>
            </a:prstGeom>
            <a:solidFill>
              <a:srgbClr val="173F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368" t="5197" r="19486"/>
            <a:stretch/>
          </p:blipFill>
          <p:spPr>
            <a:xfrm>
              <a:off x="6086111" y="1213361"/>
              <a:ext cx="2842382" cy="2184228"/>
            </a:xfrm>
            <a:prstGeom prst="rect">
              <a:avLst/>
            </a:prstGeom>
          </p:spPr>
        </p:pic>
      </p:grpSp>
      <p:graphicFrame>
        <p:nvGraphicFramePr>
          <p:cNvPr id="13" name="Chart 12"/>
          <p:cNvGraphicFramePr/>
          <p:nvPr>
            <p:extLst>
              <p:ext uri="{D42A27DB-BD31-4B8C-83A1-F6EECF244321}">
                <p14:modId xmlns:p14="http://schemas.microsoft.com/office/powerpoint/2010/main" val="3162390429"/>
              </p:ext>
            </p:extLst>
          </p:nvPr>
        </p:nvGraphicFramePr>
        <p:xfrm>
          <a:off x="2123729" y="1221590"/>
          <a:ext cx="3921506" cy="31058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0612249"/>
              </p:ext>
            </p:extLst>
          </p:nvPr>
        </p:nvGraphicFramePr>
        <p:xfrm>
          <a:off x="216334" y="1134102"/>
          <a:ext cx="1804291" cy="333705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0031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011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839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800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Rounded MT Bold" panose="020F0704030504030204" pitchFamily="34" charset="0"/>
                        </a:rPr>
                        <a:t>Month</a:t>
                      </a:r>
                      <a:endParaRPr lang="ko-KR" altLang="en-US" sz="800" b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Rounded MT Bold" panose="020F0704030504030204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800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Rounded MT Bold" panose="020F0704030504030204" pitchFamily="34" charset="0"/>
                        </a:rPr>
                        <a:t>Downloaded</a:t>
                      </a:r>
                      <a:endParaRPr lang="ko-KR" altLang="en-US" sz="800" b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Rounded MT Bold" panose="020F0704030504030204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69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750" dirty="0" smtClean="0">
                          <a:latin typeface="Arial Rounded MT Bold" panose="020F0704030504030204" pitchFamily="34" charset="0"/>
                        </a:rPr>
                        <a:t>October 2019</a:t>
                      </a:r>
                      <a:endParaRPr lang="ko-KR" altLang="en-US" sz="750" b="0" dirty="0">
                        <a:solidFill>
                          <a:schemeClr val="tx1"/>
                        </a:solidFill>
                        <a:latin typeface="Arial Rounded MT Bold" panose="020F0704030504030204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50" dirty="0">
                          <a:latin typeface="Arial Rounded MT Bold" panose="020F0704030504030204" pitchFamily="34" charset="0"/>
                        </a:rPr>
                        <a:t>53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869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750" dirty="0" smtClean="0">
                          <a:latin typeface="Arial Rounded MT Bold" panose="020F0704030504030204" pitchFamily="34" charset="0"/>
                        </a:rPr>
                        <a:t>November 2019</a:t>
                      </a:r>
                      <a:endParaRPr lang="ko-KR" altLang="en-US" sz="750" b="0" dirty="0">
                        <a:solidFill>
                          <a:schemeClr val="tx1"/>
                        </a:solidFill>
                        <a:latin typeface="Arial Rounded MT Bold" panose="020F0704030504030204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50" dirty="0">
                          <a:latin typeface="Arial Rounded MT Bold" panose="020F0704030504030204" pitchFamily="34" charset="0"/>
                        </a:rPr>
                        <a:t>14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869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750" dirty="0" smtClean="0">
                          <a:latin typeface="Arial Rounded MT Bold" panose="020F0704030504030204" pitchFamily="34" charset="0"/>
                        </a:rPr>
                        <a:t>December 2019</a:t>
                      </a:r>
                      <a:endParaRPr lang="ko-KR" altLang="en-US" sz="750" b="0" dirty="0">
                        <a:solidFill>
                          <a:schemeClr val="tx1"/>
                        </a:solidFill>
                        <a:latin typeface="Arial Rounded MT Bold" panose="020F0704030504030204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50">
                          <a:latin typeface="Arial Rounded MT Bold" panose="020F0704030504030204" pitchFamily="34" charset="0"/>
                        </a:rPr>
                        <a:t>30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869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750" dirty="0" smtClean="0">
                          <a:latin typeface="Arial Rounded MT Bold" panose="020F0704030504030204" pitchFamily="34" charset="0"/>
                        </a:rPr>
                        <a:t>January 2020</a:t>
                      </a:r>
                      <a:endParaRPr lang="ko-KR" altLang="en-US" sz="750" b="0" dirty="0">
                        <a:solidFill>
                          <a:schemeClr val="tx1"/>
                        </a:solidFill>
                        <a:latin typeface="Arial Rounded MT Bold" panose="020F0704030504030204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50" dirty="0">
                          <a:latin typeface="Arial Rounded MT Bold" panose="020F0704030504030204" pitchFamily="34" charset="0"/>
                        </a:rPr>
                        <a:t>71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869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750" dirty="0" smtClean="0">
                          <a:latin typeface="Arial Rounded MT Bold" panose="020F0704030504030204" pitchFamily="34" charset="0"/>
                        </a:rPr>
                        <a:t>February 2020</a:t>
                      </a:r>
                      <a:endParaRPr lang="ko-KR" altLang="en-US" sz="750" b="0" dirty="0">
                        <a:solidFill>
                          <a:schemeClr val="tx1"/>
                        </a:solidFill>
                        <a:latin typeface="Arial Rounded MT Bold" panose="020F0704030504030204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50" dirty="0">
                          <a:latin typeface="Arial Rounded MT Bold" panose="020F0704030504030204" pitchFamily="34" charset="0"/>
                        </a:rPr>
                        <a:t>444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075949098"/>
                  </a:ext>
                </a:extLst>
              </a:tr>
              <a:tr h="22869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750" dirty="0" smtClean="0">
                          <a:latin typeface="Arial Rounded MT Bold" panose="020F0704030504030204" pitchFamily="34" charset="0"/>
                        </a:rPr>
                        <a:t>March 2020</a:t>
                      </a:r>
                      <a:endParaRPr lang="ko-KR" altLang="en-US" sz="750" b="0" dirty="0">
                        <a:solidFill>
                          <a:schemeClr val="tx1"/>
                        </a:solidFill>
                        <a:latin typeface="Arial Rounded MT Bold" panose="020F0704030504030204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50" dirty="0">
                          <a:latin typeface="Arial Rounded MT Bold" panose="020F0704030504030204" pitchFamily="34" charset="0"/>
                        </a:rPr>
                        <a:t>85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823211318"/>
                  </a:ext>
                </a:extLst>
              </a:tr>
              <a:tr h="22869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750" dirty="0" smtClean="0">
                          <a:latin typeface="Arial Rounded MT Bold" panose="020F0704030504030204" pitchFamily="34" charset="0"/>
                        </a:rPr>
                        <a:t>April 2020</a:t>
                      </a:r>
                      <a:endParaRPr lang="ko-KR" altLang="en-US" sz="750" b="0" dirty="0">
                        <a:solidFill>
                          <a:schemeClr val="tx1"/>
                        </a:solidFill>
                        <a:latin typeface="Arial Rounded MT Bold" panose="020F0704030504030204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50" dirty="0">
                          <a:latin typeface="Arial Rounded MT Bold" panose="020F0704030504030204" pitchFamily="34" charset="0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217804873"/>
                  </a:ext>
                </a:extLst>
              </a:tr>
              <a:tr h="22869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750" dirty="0" smtClean="0">
                          <a:latin typeface="Arial Rounded MT Bold" panose="020F0704030504030204" pitchFamily="34" charset="0"/>
                        </a:rPr>
                        <a:t>May 2020</a:t>
                      </a:r>
                      <a:endParaRPr lang="ko-KR" altLang="en-US" sz="750" b="0" dirty="0">
                        <a:solidFill>
                          <a:schemeClr val="tx1"/>
                        </a:solidFill>
                        <a:latin typeface="Arial Rounded MT Bold" panose="020F0704030504030204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50" dirty="0">
                          <a:latin typeface="Arial Rounded MT Bold" panose="020F0704030504030204" pitchFamily="34" charset="0"/>
                        </a:rPr>
                        <a:t>20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202078092"/>
                  </a:ext>
                </a:extLst>
              </a:tr>
              <a:tr h="22869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750" dirty="0" smtClean="0">
                          <a:latin typeface="Arial Rounded MT Bold" panose="020F0704030504030204" pitchFamily="34" charset="0"/>
                        </a:rPr>
                        <a:t>June 2020</a:t>
                      </a:r>
                      <a:endParaRPr lang="ko-KR" altLang="en-US" sz="750" b="0" dirty="0">
                        <a:solidFill>
                          <a:schemeClr val="tx1"/>
                        </a:solidFill>
                        <a:latin typeface="Arial Rounded MT Bold" panose="020F0704030504030204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50" dirty="0">
                          <a:latin typeface="Arial Rounded MT Bold" panose="020F0704030504030204" pitchFamily="34" charset="0"/>
                        </a:rPr>
                        <a:t>84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626635225"/>
                  </a:ext>
                </a:extLst>
              </a:tr>
              <a:tr h="22869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750" dirty="0" smtClean="0">
                          <a:latin typeface="Arial Rounded MT Bold" panose="020F0704030504030204" pitchFamily="34" charset="0"/>
                        </a:rPr>
                        <a:t>July</a:t>
                      </a:r>
                      <a:r>
                        <a:rPr lang="en-US" altLang="ko-KR" sz="750" baseline="0" dirty="0" smtClean="0">
                          <a:latin typeface="Arial Rounded MT Bold" panose="020F0704030504030204" pitchFamily="34" charset="0"/>
                        </a:rPr>
                        <a:t> 2020</a:t>
                      </a:r>
                      <a:endParaRPr lang="ko-KR" altLang="en-US" sz="750" b="0" dirty="0">
                        <a:solidFill>
                          <a:schemeClr val="tx1"/>
                        </a:solidFill>
                        <a:latin typeface="Arial Rounded MT Bold" panose="020F0704030504030204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50" dirty="0">
                          <a:latin typeface="Arial Rounded MT Bold" panose="020F0704030504030204" pitchFamily="34" charset="0"/>
                        </a:rPr>
                        <a:t>54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284071626"/>
                  </a:ext>
                </a:extLst>
              </a:tr>
              <a:tr h="22869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750" dirty="0" smtClean="0">
                          <a:latin typeface="Arial Rounded MT Bold" panose="020F0704030504030204" pitchFamily="34" charset="0"/>
                        </a:rPr>
                        <a:t>August 2020</a:t>
                      </a:r>
                      <a:endParaRPr lang="ko-KR" altLang="en-US" sz="750" b="0" dirty="0">
                        <a:solidFill>
                          <a:schemeClr val="tx1"/>
                        </a:solidFill>
                        <a:latin typeface="Arial Rounded MT Bold" panose="020F0704030504030204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50" dirty="0">
                          <a:latin typeface="Arial Rounded MT Bold" panose="020F0704030504030204" pitchFamily="34" charset="0"/>
                        </a:rPr>
                        <a:t>16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17952528"/>
                  </a:ext>
                </a:extLst>
              </a:tr>
              <a:tr h="33435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750" dirty="0" smtClean="0">
                          <a:latin typeface="Arial Rounded MT Bold" panose="020F0704030504030204" pitchFamily="34" charset="0"/>
                        </a:rPr>
                        <a:t>September 2020</a:t>
                      </a:r>
                      <a:endParaRPr lang="ko-KR" altLang="en-US" sz="750" b="0" dirty="0">
                        <a:solidFill>
                          <a:schemeClr val="tx1"/>
                        </a:solidFill>
                        <a:latin typeface="Arial Rounded MT Bold" panose="020F0704030504030204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50" dirty="0">
                          <a:latin typeface="Arial Rounded MT Bold" panose="020F0704030504030204" pitchFamily="34" charset="0"/>
                        </a:rPr>
                        <a:t>16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86059421"/>
                  </a:ext>
                </a:extLst>
              </a:tr>
              <a:tr h="22869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750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Rounded MT Bold" panose="020F0704030504030204" pitchFamily="34" charset="0"/>
                        </a:rPr>
                        <a:t>Total</a:t>
                      </a:r>
                      <a:endParaRPr lang="ko-KR" altLang="en-US" sz="750" b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Rounded MT Bold" panose="020F0704030504030204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750" b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Rounded MT Bold" panose="020F0704030504030204" pitchFamily="34" charset="0"/>
                          <a:cs typeface="Arial" pitchFamily="34" charset="0"/>
                        </a:rPr>
                        <a:t>897</a:t>
                      </a: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6068106"/>
                  </a:ext>
                </a:extLst>
              </a:tr>
            </a:tbl>
          </a:graphicData>
        </a:graphic>
      </p:graphicFrame>
      <p:graphicFrame>
        <p:nvGraphicFramePr>
          <p:cNvPr id="15" name="Diagram 14"/>
          <p:cNvGraphicFramePr/>
          <p:nvPr>
            <p:extLst>
              <p:ext uri="{D42A27DB-BD31-4B8C-83A1-F6EECF244321}">
                <p14:modId xmlns:p14="http://schemas.microsoft.com/office/powerpoint/2010/main" val="753504851"/>
              </p:ext>
            </p:extLst>
          </p:nvPr>
        </p:nvGraphicFramePr>
        <p:xfrm>
          <a:off x="5796136" y="3751072"/>
          <a:ext cx="2376264" cy="720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graphicFrame>
        <p:nvGraphicFramePr>
          <p:cNvPr id="16" name="Diagram 15"/>
          <p:cNvGraphicFramePr/>
          <p:nvPr>
            <p:extLst>
              <p:ext uri="{D42A27DB-BD31-4B8C-83A1-F6EECF244321}">
                <p14:modId xmlns:p14="http://schemas.microsoft.com/office/powerpoint/2010/main" val="872337561"/>
              </p:ext>
            </p:extLst>
          </p:nvPr>
        </p:nvGraphicFramePr>
        <p:xfrm>
          <a:off x="6910328" y="2973710"/>
          <a:ext cx="2016223" cy="11298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  <p:sp>
        <p:nvSpPr>
          <p:cNvPr id="19" name="5-Point Star 18"/>
          <p:cNvSpPr/>
          <p:nvPr/>
        </p:nvSpPr>
        <p:spPr>
          <a:xfrm>
            <a:off x="3865688" y="1347614"/>
            <a:ext cx="144016" cy="133181"/>
          </a:xfrm>
          <a:prstGeom prst="star5">
            <a:avLst/>
          </a:prstGeom>
          <a:solidFill>
            <a:srgbClr val="FF5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>
            <a:hlinkClick r:id="rId16" action="ppaction://hlinksldjump"/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4734" y="4688566"/>
            <a:ext cx="365760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081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Rounded Rectangle 55"/>
          <p:cNvSpPr/>
          <p:nvPr/>
        </p:nvSpPr>
        <p:spPr>
          <a:xfrm>
            <a:off x="5229989" y="939907"/>
            <a:ext cx="3661838" cy="306467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200" dirty="0">
                <a:latin typeface="Arial Rounded MT Bold" panose="020F0704030504030204" pitchFamily="34" charset="0"/>
              </a:rPr>
              <a:t>https://</a:t>
            </a:r>
            <a:r>
              <a:rPr lang="en-US" sz="1200" dirty="0" smtClean="0">
                <a:latin typeface="Arial Rounded MT Bold" panose="020F0704030504030204" pitchFamily="34" charset="0"/>
              </a:rPr>
              <a:t>www.facebook.com/CgiLearningCenter</a:t>
            </a:r>
            <a:endParaRPr lang="en-US" sz="1200" dirty="0">
              <a:latin typeface="Arial Rounded MT Bold" panose="020F0704030504030204" pitchFamily="34" charset="0"/>
            </a:endParaRPr>
          </a:p>
        </p:txBody>
      </p:sp>
      <p:sp>
        <p:nvSpPr>
          <p:cNvPr id="58" name="Rounded Rectangle 57"/>
          <p:cNvSpPr/>
          <p:nvPr/>
        </p:nvSpPr>
        <p:spPr>
          <a:xfrm>
            <a:off x="5241674" y="1473435"/>
            <a:ext cx="3661838" cy="306467"/>
          </a:xfrm>
          <a:prstGeom prst="roundRect">
            <a:avLst/>
          </a:prstGeom>
          <a:solidFill>
            <a:srgbClr val="FEB856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200" dirty="0" smtClean="0">
                <a:latin typeface="Arial Rounded MT Bold" panose="020F0704030504030204" pitchFamily="34" charset="0"/>
              </a:rPr>
              <a:t>learn@cgi.ac.th</a:t>
            </a:r>
            <a:endParaRPr lang="en-US" sz="1200" dirty="0">
              <a:latin typeface="Arial Rounded MT Bold" panose="020F0704030504030204" pitchFamily="34" charset="0"/>
            </a:endParaRPr>
          </a:p>
        </p:txBody>
      </p:sp>
      <p:sp>
        <p:nvSpPr>
          <p:cNvPr id="59" name="Rounded Rectangle 58"/>
          <p:cNvSpPr/>
          <p:nvPr/>
        </p:nvSpPr>
        <p:spPr>
          <a:xfrm>
            <a:off x="5241674" y="2008749"/>
            <a:ext cx="3661838" cy="306467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200" dirty="0">
                <a:latin typeface="Arial Rounded MT Bold" panose="020F0704030504030204" pitchFamily="34" charset="0"/>
              </a:rPr>
              <a:t>https://www.cgi.ac.th/library</a:t>
            </a:r>
          </a:p>
        </p:txBody>
      </p:sp>
      <p:sp>
        <p:nvSpPr>
          <p:cNvPr id="60" name="Rounded Rectangle 59"/>
          <p:cNvSpPr/>
          <p:nvPr/>
        </p:nvSpPr>
        <p:spPr>
          <a:xfrm>
            <a:off x="5230642" y="2540492"/>
            <a:ext cx="3661838" cy="306467"/>
          </a:xfrm>
          <a:prstGeom prst="roundRect">
            <a:avLst/>
          </a:prstGeom>
          <a:solidFill>
            <a:srgbClr val="FEB856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200" dirty="0" smtClean="0">
                <a:latin typeface="Arial Rounded MT Bold" panose="020F0704030504030204" pitchFamily="34" charset="0"/>
              </a:rPr>
              <a:t>@CGI Learning Center</a:t>
            </a:r>
            <a:endParaRPr lang="en-US" sz="1200" dirty="0">
              <a:latin typeface="Arial Rounded MT Bold" panose="020F0704030504030204" pitchFamily="34" charset="0"/>
            </a:endParaRPr>
          </a:p>
        </p:txBody>
      </p:sp>
      <p:sp>
        <p:nvSpPr>
          <p:cNvPr id="62" name="Rounded Rectangle 61"/>
          <p:cNvSpPr/>
          <p:nvPr/>
        </p:nvSpPr>
        <p:spPr>
          <a:xfrm>
            <a:off x="5241674" y="3075806"/>
            <a:ext cx="3661838" cy="306467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200" dirty="0" smtClean="0">
                <a:latin typeface="Arial Rounded MT Bold" panose="020F0704030504030204" pitchFamily="34" charset="0"/>
              </a:rPr>
              <a:t>02-554-1990</a:t>
            </a:r>
            <a:r>
              <a:rPr lang="th-TH" sz="1200" dirty="0" smtClean="0">
                <a:latin typeface="Arial Rounded MT Bold" panose="020F0704030504030204" pitchFamily="34" charset="0"/>
              </a:rPr>
              <a:t> </a:t>
            </a:r>
            <a:r>
              <a:rPr lang="en-US" sz="1200" dirty="0" smtClean="0">
                <a:latin typeface="Arial Rounded MT Bold" panose="020F0704030504030204" pitchFamily="34" charset="0"/>
              </a:rPr>
              <a:t>EXT. 2145, 2147, 2712</a:t>
            </a:r>
            <a:endParaRPr lang="en-US" sz="1200" dirty="0">
              <a:latin typeface="Arial Rounded MT Bold" panose="020F0704030504030204" pitchFamily="34" charset="0"/>
            </a:endParaRPr>
          </a:p>
        </p:txBody>
      </p:sp>
      <p:sp>
        <p:nvSpPr>
          <p:cNvPr id="63" name="Rounded Rectangle 62"/>
          <p:cNvSpPr/>
          <p:nvPr/>
        </p:nvSpPr>
        <p:spPr>
          <a:xfrm>
            <a:off x="5229989" y="3615569"/>
            <a:ext cx="3661838" cy="919401"/>
          </a:xfrm>
          <a:prstGeom prst="roundRect">
            <a:avLst/>
          </a:prstGeom>
          <a:solidFill>
            <a:srgbClr val="FEB856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200" dirty="0">
                <a:latin typeface="Arial Rounded MT Bold" panose="020F0704030504030204" pitchFamily="34" charset="0"/>
              </a:rPr>
              <a:t>CGI Learning Center, M </a:t>
            </a:r>
            <a:r>
              <a:rPr lang="en-US" sz="1200" dirty="0" smtClean="0">
                <a:latin typeface="Arial Rounded MT Bold" panose="020F0704030504030204" pitchFamily="34" charset="0"/>
              </a:rPr>
              <a:t>Floor</a:t>
            </a:r>
          </a:p>
          <a:p>
            <a:r>
              <a:rPr lang="en-US" sz="1200" dirty="0" err="1" smtClean="0">
                <a:latin typeface="Arial Rounded MT Bold" panose="020F0704030504030204" pitchFamily="34" charset="0"/>
              </a:rPr>
              <a:t>Chulabhorn</a:t>
            </a:r>
            <a:r>
              <a:rPr lang="en-US" sz="1200" dirty="0" smtClean="0">
                <a:latin typeface="Arial Rounded MT Bold" panose="020F0704030504030204" pitchFamily="34" charset="0"/>
              </a:rPr>
              <a:t> </a:t>
            </a:r>
            <a:r>
              <a:rPr lang="en-US" sz="1200" dirty="0">
                <a:latin typeface="Arial Rounded MT Bold" panose="020F0704030504030204" pitchFamily="34" charset="0"/>
              </a:rPr>
              <a:t>Graduate Institute. </a:t>
            </a:r>
            <a:endParaRPr lang="en-US" sz="1200" dirty="0" smtClean="0">
              <a:latin typeface="Arial Rounded MT Bold" panose="020F0704030504030204" pitchFamily="34" charset="0"/>
            </a:endParaRPr>
          </a:p>
          <a:p>
            <a:r>
              <a:rPr lang="en-US" sz="1200" dirty="0" smtClean="0">
                <a:latin typeface="Arial Rounded MT Bold" panose="020F0704030504030204" pitchFamily="34" charset="0"/>
              </a:rPr>
              <a:t>906 </a:t>
            </a:r>
            <a:r>
              <a:rPr lang="en-US" sz="1200" dirty="0" err="1">
                <a:latin typeface="Arial Rounded MT Bold" panose="020F0704030504030204" pitchFamily="34" charset="0"/>
              </a:rPr>
              <a:t>Kamphaeng</a:t>
            </a:r>
            <a:r>
              <a:rPr lang="en-US" sz="1200" dirty="0">
                <a:latin typeface="Arial Rounded MT Bold" panose="020F0704030504030204" pitchFamily="34" charset="0"/>
              </a:rPr>
              <a:t> </a:t>
            </a:r>
            <a:r>
              <a:rPr lang="en-US" sz="1200" dirty="0" err="1">
                <a:latin typeface="Arial Rounded MT Bold" panose="020F0704030504030204" pitchFamily="34" charset="0"/>
              </a:rPr>
              <a:t>Phet</a:t>
            </a:r>
            <a:r>
              <a:rPr lang="en-US" sz="1200" dirty="0">
                <a:latin typeface="Arial Rounded MT Bold" panose="020F0704030504030204" pitchFamily="34" charset="0"/>
              </a:rPr>
              <a:t> 6, </a:t>
            </a:r>
            <a:r>
              <a:rPr lang="en-US" sz="1200" dirty="0" err="1">
                <a:latin typeface="Arial Rounded MT Bold" panose="020F0704030504030204" pitchFamily="34" charset="0"/>
              </a:rPr>
              <a:t>Talat</a:t>
            </a:r>
            <a:r>
              <a:rPr lang="en-US" sz="1200" dirty="0">
                <a:latin typeface="Arial Rounded MT Bold" panose="020F0704030504030204" pitchFamily="34" charset="0"/>
              </a:rPr>
              <a:t> Bang </a:t>
            </a:r>
            <a:r>
              <a:rPr lang="en-US" sz="1200" dirty="0" err="1">
                <a:latin typeface="Arial Rounded MT Bold" panose="020F0704030504030204" pitchFamily="34" charset="0"/>
              </a:rPr>
              <a:t>Khen</a:t>
            </a:r>
            <a:r>
              <a:rPr lang="en-US" sz="1200" dirty="0">
                <a:latin typeface="Arial Rounded MT Bold" panose="020F0704030504030204" pitchFamily="34" charset="0"/>
              </a:rPr>
              <a:t>, </a:t>
            </a:r>
            <a:endParaRPr lang="en-US" sz="1200" dirty="0" smtClean="0">
              <a:latin typeface="Arial Rounded MT Bold" panose="020F0704030504030204" pitchFamily="34" charset="0"/>
            </a:endParaRPr>
          </a:p>
          <a:p>
            <a:r>
              <a:rPr lang="en-US" sz="1200" dirty="0" smtClean="0">
                <a:latin typeface="Arial Rounded MT Bold" panose="020F0704030504030204" pitchFamily="34" charset="0"/>
              </a:rPr>
              <a:t>Lak </a:t>
            </a:r>
            <a:r>
              <a:rPr lang="en-US" sz="1200" dirty="0">
                <a:latin typeface="Arial Rounded MT Bold" panose="020F0704030504030204" pitchFamily="34" charset="0"/>
              </a:rPr>
              <a:t>Si, Bangkok 10210, Thailand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959201"/>
            <a:ext cx="365760" cy="36576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463257"/>
            <a:ext cx="365760" cy="36576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980822"/>
            <a:ext cx="374904" cy="37490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2494022"/>
            <a:ext cx="365760" cy="36576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1" t="15000" r="2401" b="15000"/>
          <a:stretch/>
        </p:blipFill>
        <p:spPr>
          <a:xfrm>
            <a:off x="4788024" y="3094897"/>
            <a:ext cx="365760" cy="26894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01" t="6601" r="12201" b="6601"/>
          <a:stretch/>
        </p:blipFill>
        <p:spPr>
          <a:xfrm>
            <a:off x="4788024" y="3848242"/>
            <a:ext cx="365760" cy="472776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42" t="18396" r="9316" b="18932"/>
          <a:stretch/>
        </p:blipFill>
        <p:spPr>
          <a:xfrm>
            <a:off x="35496" y="51470"/>
            <a:ext cx="361676" cy="304569"/>
          </a:xfrm>
          <a:prstGeom prst="rect">
            <a:avLst/>
          </a:prstGeom>
          <a:ln>
            <a:noFill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31590"/>
            <a:ext cx="4176464" cy="3064041"/>
          </a:xfrm>
          <a:prstGeom prst="rect">
            <a:avLst/>
          </a:prstGeom>
        </p:spPr>
      </p:pic>
      <p:sp>
        <p:nvSpPr>
          <p:cNvPr id="37" name="Rectangle 36"/>
          <p:cNvSpPr/>
          <p:nvPr/>
        </p:nvSpPr>
        <p:spPr>
          <a:xfrm>
            <a:off x="5580112" y="236086"/>
            <a:ext cx="206498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 Rounded MT Bold" panose="020F0704030504030204" pitchFamily="34" charset="0"/>
              </a:rPr>
              <a:t>Contact us</a:t>
            </a:r>
            <a:endParaRPr lang="en-US" sz="28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75000"/>
                  <a:lumOff val="2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Arial Rounded MT Bold" panose="020F0704030504030204" pitchFamily="34" charset="0"/>
            </a:endParaRPr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6689" y="195486"/>
            <a:ext cx="555526" cy="555526"/>
          </a:xfrm>
          <a:prstGeom prst="rect">
            <a:avLst/>
          </a:prstGeom>
        </p:spPr>
      </p:pic>
      <p:pic>
        <p:nvPicPr>
          <p:cNvPr id="20" name="Picture 19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4734" y="4688566"/>
            <a:ext cx="365760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813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ver and End Slide Master">
  <a:themeElements>
    <a:clrScheme name="ALLPPT-COLOR-A0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EB856"/>
      </a:accent1>
      <a:accent2>
        <a:srgbClr val="1CBBB4"/>
      </a:accent2>
      <a:accent3>
        <a:srgbClr val="9FEDF0"/>
      </a:accent3>
      <a:accent4>
        <a:srgbClr val="9FEDF0"/>
      </a:accent4>
      <a:accent5>
        <a:srgbClr val="576868"/>
      </a:accent5>
      <a:accent6>
        <a:srgbClr val="CBCBCB"/>
      </a:accent6>
      <a:hlink>
        <a:srgbClr val="000000"/>
      </a:hlink>
      <a:folHlink>
        <a:srgbClr val="00000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Contents Slide Master">
  <a:themeElements>
    <a:clrScheme name="ALLPPT-COLOR-A0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EB856"/>
      </a:accent1>
      <a:accent2>
        <a:srgbClr val="1CBBB4"/>
      </a:accent2>
      <a:accent3>
        <a:srgbClr val="9FEDF0"/>
      </a:accent3>
      <a:accent4>
        <a:srgbClr val="9FEDF0"/>
      </a:accent4>
      <a:accent5>
        <a:srgbClr val="576868"/>
      </a:accent5>
      <a:accent6>
        <a:srgbClr val="CBCBCB"/>
      </a:accent6>
      <a:hlink>
        <a:srgbClr val="000000"/>
      </a:hlink>
      <a:folHlink>
        <a:srgbClr val="00000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Section Break Slide Master">
  <a:themeElements>
    <a:clrScheme name="ALLPPT-COLOR-A0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EB856"/>
      </a:accent1>
      <a:accent2>
        <a:srgbClr val="1CBBB4"/>
      </a:accent2>
      <a:accent3>
        <a:srgbClr val="9FEDF0"/>
      </a:accent3>
      <a:accent4>
        <a:srgbClr val="9FEDF0"/>
      </a:accent4>
      <a:accent5>
        <a:srgbClr val="576868"/>
      </a:accent5>
      <a:accent6>
        <a:srgbClr val="CBCBCB"/>
      </a:accent6>
      <a:hlink>
        <a:srgbClr val="000000"/>
      </a:hlink>
      <a:folHlink>
        <a:srgbClr val="00000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3970</TotalTime>
  <Words>362</Words>
  <Application>Microsoft Office PowerPoint</Application>
  <PresentationFormat>On-screen Show (16:9)</PresentationFormat>
  <Paragraphs>161</Paragraphs>
  <Slides>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맑은 고딕</vt:lpstr>
      <vt:lpstr>Arial</vt:lpstr>
      <vt:lpstr>Arial Rounded MT Bold</vt:lpstr>
      <vt:lpstr>Arial Unicode MS</vt:lpstr>
      <vt:lpstr>Tahoma</vt:lpstr>
      <vt:lpstr>TH Sarabun New</vt:lpstr>
      <vt:lpstr>Cover and End Slide Master</vt:lpstr>
      <vt:lpstr>Contents Slide Master</vt:lpstr>
      <vt:lpstr>Section Break Slide Master</vt:lpstr>
      <vt:lpstr>Fact &amp; Figures </vt:lpstr>
      <vt:lpstr>PowerPoint Presentation</vt:lpstr>
      <vt:lpstr>Library Members</vt:lpstr>
      <vt:lpstr>Library Usage</vt:lpstr>
      <vt:lpstr>Library Resources</vt:lpstr>
      <vt:lpstr>Books Borrowing</vt:lpstr>
      <vt:lpstr>Database Usage</vt:lpstr>
      <vt:lpstr>Document Delivery</vt:lpstr>
      <vt:lpstr>PowerPoint Presentation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googleslidesppt.com;allppt.com</dc:creator>
  <cp:lastModifiedBy>Admin</cp:lastModifiedBy>
  <cp:revision>359</cp:revision>
  <dcterms:created xsi:type="dcterms:W3CDTF">2016-11-09T00:26:40Z</dcterms:created>
  <dcterms:modified xsi:type="dcterms:W3CDTF">2020-11-11T09:27:58Z</dcterms:modified>
</cp:coreProperties>
</file>