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94660"/>
  </p:normalViewPr>
  <p:slideViewPr>
    <p:cSldViewPr>
      <p:cViewPr>
        <p:scale>
          <a:sx n="80" d="100"/>
          <a:sy n="80" d="100"/>
        </p:scale>
        <p:origin x="-163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200</c:v>
                </c:pt>
                <c:pt idx="1">
                  <c:v>120</c:v>
                </c:pt>
                <c:pt idx="2">
                  <c:v>74</c:v>
                </c:pt>
                <c:pt idx="3">
                  <c:v>98</c:v>
                </c:pt>
                <c:pt idx="4">
                  <c:v>87</c:v>
                </c:pt>
                <c:pt idx="5">
                  <c:v>40</c:v>
                </c:pt>
                <c:pt idx="6">
                  <c:v>54</c:v>
                </c:pt>
                <c:pt idx="7">
                  <c:v>37</c:v>
                </c:pt>
                <c:pt idx="8">
                  <c:v>49</c:v>
                </c:pt>
                <c:pt idx="9">
                  <c:v>58</c:v>
                </c:pt>
                <c:pt idx="10">
                  <c:v>53</c:v>
                </c:pt>
                <c:pt idx="11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467968"/>
        <c:axId val="182506624"/>
      </c:lineChart>
      <c:catAx>
        <c:axId val="18246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2506624"/>
        <c:crosses val="autoZero"/>
        <c:auto val="1"/>
        <c:lblAlgn val="ctr"/>
        <c:lblOffset val="100"/>
        <c:noMultiLvlLbl val="0"/>
      </c:catAx>
      <c:valAx>
        <c:axId val="182506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2467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Walk in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254</c:v>
                </c:pt>
                <c:pt idx="1">
                  <c:v>194</c:v>
                </c:pt>
                <c:pt idx="2">
                  <c:v>196</c:v>
                </c:pt>
                <c:pt idx="3">
                  <c:v>294</c:v>
                </c:pt>
                <c:pt idx="4">
                  <c:v>289</c:v>
                </c:pt>
                <c:pt idx="5">
                  <c:v>234</c:v>
                </c:pt>
                <c:pt idx="6">
                  <c:v>110</c:v>
                </c:pt>
                <c:pt idx="7">
                  <c:v>82</c:v>
                </c:pt>
                <c:pt idx="8">
                  <c:v>78</c:v>
                </c:pt>
                <c:pt idx="9">
                  <c:v>241</c:v>
                </c:pt>
                <c:pt idx="10">
                  <c:v>163</c:v>
                </c:pt>
                <c:pt idx="11">
                  <c:v>77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Online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208</c:v>
                </c:pt>
                <c:pt idx="1">
                  <c:v>229</c:v>
                </c:pt>
                <c:pt idx="2">
                  <c:v>171</c:v>
                </c:pt>
                <c:pt idx="3">
                  <c:v>369</c:v>
                </c:pt>
                <c:pt idx="4">
                  <c:v>435</c:v>
                </c:pt>
                <c:pt idx="5">
                  <c:v>190</c:v>
                </c:pt>
                <c:pt idx="6">
                  <c:v>116</c:v>
                </c:pt>
                <c:pt idx="7">
                  <c:v>212</c:v>
                </c:pt>
                <c:pt idx="8">
                  <c:v>162</c:v>
                </c:pt>
                <c:pt idx="9">
                  <c:v>164</c:v>
                </c:pt>
                <c:pt idx="10">
                  <c:v>105</c:v>
                </c:pt>
                <c:pt idx="11">
                  <c:v>195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629312"/>
        <c:axId val="183630848"/>
      </c:lineChart>
      <c:catAx>
        <c:axId val="183629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83630848"/>
        <c:crosses val="autoZero"/>
        <c:auto val="1"/>
        <c:lblAlgn val="ctr"/>
        <c:lblOffset val="100"/>
        <c:noMultiLvlLbl val="0"/>
      </c:catAx>
      <c:valAx>
        <c:axId val="183630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6293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142</c:v>
                </c:pt>
                <c:pt idx="1">
                  <c:v>180</c:v>
                </c:pt>
                <c:pt idx="2">
                  <c:v>143</c:v>
                </c:pt>
                <c:pt idx="3">
                  <c:v>342</c:v>
                </c:pt>
                <c:pt idx="4">
                  <c:v>401</c:v>
                </c:pt>
                <c:pt idx="5">
                  <c:v>170</c:v>
                </c:pt>
                <c:pt idx="6">
                  <c:v>107</c:v>
                </c:pt>
                <c:pt idx="7">
                  <c:v>194</c:v>
                </c:pt>
                <c:pt idx="8">
                  <c:v>147</c:v>
                </c:pt>
                <c:pt idx="9">
                  <c:v>155</c:v>
                </c:pt>
                <c:pt idx="10">
                  <c:v>98</c:v>
                </c:pt>
                <c:pt idx="11">
                  <c:v>180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357632"/>
        <c:axId val="184359168"/>
      </c:lineChart>
      <c:catAx>
        <c:axId val="18435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4359168"/>
        <c:crosses val="autoZero"/>
        <c:auto val="1"/>
        <c:lblAlgn val="ctr"/>
        <c:lblOffset val="100"/>
        <c:noMultiLvlLbl val="0"/>
      </c:catAx>
      <c:valAx>
        <c:axId val="184359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4357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4186605971128608"/>
                  <c:y val="5.95932578740157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CGI </a:t>
                    </a:r>
                    <a:r>
                      <a:rPr lang="en-US" dirty="0"/>
                      <a:t>184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0829412729658792"/>
                  <c:y val="-2.72645177165354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CRI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231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CGI</c:v>
                </c:pt>
                <c:pt idx="1">
                  <c:v>CRI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184</c:v>
                </c:pt>
                <c:pt idx="1">
                  <c:v>231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27023-9764-4FED-84CE-426C2F2BD7E9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h-TH"/>
        </a:p>
      </dgm:t>
    </dgm:pt>
    <dgm:pt modelId="{5615D85B-BE0F-424B-93CE-EE665E821616}">
      <dgm:prSet phldrT="[Text]" phldr="1" custT="1"/>
      <dgm:spPr/>
      <dgm:t>
        <a:bodyPr/>
        <a:lstStyle/>
        <a:p>
          <a:endParaRPr lang="th-TH" sz="3200" dirty="0">
            <a:solidFill>
              <a:srgbClr val="002060"/>
            </a:solidFill>
          </a:endParaRPr>
        </a:p>
      </dgm:t>
    </dgm:pt>
    <dgm:pt modelId="{F7138B2B-96CA-4975-B433-504301516447}" type="parTrans" cxnId="{61C6A205-8BBF-4216-BB16-973E5BAC93FE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3CBD10FB-EC7E-430A-9281-473B61F18D87}" type="sibTrans" cxnId="{61C6A205-8BBF-4216-BB16-973E5BAC93FE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50016508-4123-4155-B707-03C71D49E142}">
      <dgm:prSet phldrT="[Text]" phldr="1" custT="1"/>
      <dgm:spPr/>
      <dgm:t>
        <a:bodyPr/>
        <a:lstStyle/>
        <a:p>
          <a:endParaRPr lang="th-TH" sz="3200" dirty="0">
            <a:solidFill>
              <a:srgbClr val="002060"/>
            </a:solidFill>
          </a:endParaRPr>
        </a:p>
      </dgm:t>
    </dgm:pt>
    <dgm:pt modelId="{98BA7300-B8B1-4EDA-A8C1-8A5495795C3A}" type="parTrans" cxnId="{26D59231-9307-4580-85E1-155645872E4A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810FD7ED-0FB1-4C51-ABB2-FFE091093D1D}" type="sibTrans" cxnId="{26D59231-9307-4580-85E1-155645872E4A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C4BD7045-03AB-4E82-89A1-8376DEF8029C}">
      <dgm:prSet phldrT="[Text]" custT="1"/>
      <dgm:spPr/>
      <dgm:t>
        <a:bodyPr/>
        <a:lstStyle/>
        <a:p>
          <a:r>
            <a:rPr lang="en-US" sz="1400" b="0" dirty="0" smtClean="0">
              <a:solidFill>
                <a:srgbClr val="002060"/>
              </a:solidFill>
            </a:rPr>
            <a:t>Total 2015 collection</a:t>
          </a:r>
          <a:r>
            <a:rPr lang="en-US" sz="1400" dirty="0" smtClean="0">
              <a:solidFill>
                <a:srgbClr val="002060"/>
              </a:solidFill>
            </a:rPr>
            <a:t/>
          </a:r>
          <a:br>
            <a:rPr lang="en-US" sz="1400" dirty="0" smtClean="0">
              <a:solidFill>
                <a:srgbClr val="002060"/>
              </a:solidFill>
            </a:rPr>
          </a:br>
          <a:r>
            <a:rPr lang="en-US" sz="1400" dirty="0" smtClean="0">
              <a:solidFill>
                <a:srgbClr val="002060"/>
              </a:solidFill>
            </a:rPr>
            <a:t>43 Titles  43 copies</a:t>
          </a:r>
          <a:endParaRPr lang="th-TH" sz="1400" dirty="0">
            <a:solidFill>
              <a:srgbClr val="002060"/>
            </a:solidFill>
          </a:endParaRPr>
        </a:p>
      </dgm:t>
    </dgm:pt>
    <dgm:pt modelId="{56B344C4-991E-44D9-823C-AC6E3CF532EC}" type="parTrans" cxnId="{557ABB30-34C9-4088-BBD3-26A9206BDDB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5E06C696-549D-4042-81CD-43AEA2C28D9C}" type="sibTrans" cxnId="{557ABB30-34C9-4088-BBD3-26A9206BDDB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18A897DE-2D32-4A76-A07C-136A647AFB26}">
      <dgm:prSet phldrT="[Text]" phldr="1" custT="1"/>
      <dgm:spPr/>
      <dgm:t>
        <a:bodyPr/>
        <a:lstStyle/>
        <a:p>
          <a:endParaRPr lang="th-TH" sz="3200">
            <a:solidFill>
              <a:srgbClr val="002060"/>
            </a:solidFill>
          </a:endParaRPr>
        </a:p>
      </dgm:t>
    </dgm:pt>
    <dgm:pt modelId="{3B9A2680-545D-4394-A11A-C6138A35FD99}" type="parTrans" cxnId="{6F378E5A-08E0-47BB-8EB8-E162D4FD102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75C8023-338B-44EC-9AFD-85890C8EF8B6}" type="sibTrans" cxnId="{6F378E5A-08E0-47BB-8EB8-E162D4FD102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0A82176B-7C54-43D8-BA28-BD9A3DB46467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Highest number</a:t>
          </a:r>
          <a:endParaRPr lang="th-TH" sz="1600" dirty="0">
            <a:solidFill>
              <a:srgbClr val="002060"/>
            </a:solidFill>
          </a:endParaRPr>
        </a:p>
      </dgm:t>
    </dgm:pt>
    <dgm:pt modelId="{C1750689-FCFA-4642-93C1-74BAAA45B3AC}" type="parTrans" cxnId="{9C760794-F5A4-40E3-B958-C4754EC60F02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4167AEA-2AC8-42C6-8289-4F33CB4EBC40}" type="sibTrans" cxnId="{9C760794-F5A4-40E3-B958-C4754EC60F02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4C5D1B93-94A4-4B45-93F3-806C70FCF211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200 Times borrowed  in June 2015</a:t>
          </a:r>
          <a:endParaRPr lang="th-TH" sz="1600" dirty="0">
            <a:solidFill>
              <a:srgbClr val="002060"/>
            </a:solidFill>
          </a:endParaRPr>
        </a:p>
      </dgm:t>
    </dgm:pt>
    <dgm:pt modelId="{915537BB-22DF-4F94-A294-F8D7083A7D88}" type="parTrans" cxnId="{220B16EE-F255-4C07-BFC7-E7FA9FA88CCE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3BDE8094-3162-481D-927A-D1B0E36B2E24}" type="sibTrans" cxnId="{220B16EE-F255-4C07-BFC7-E7FA9FA88CCE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2DFCD7F3-B3A7-4C68-82CB-8764490B4F3C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Total 935 times</a:t>
          </a:r>
          <a:endParaRPr lang="th-TH" sz="1600" dirty="0">
            <a:solidFill>
              <a:srgbClr val="002060"/>
            </a:solidFill>
          </a:endParaRPr>
        </a:p>
      </dgm:t>
    </dgm:pt>
    <dgm:pt modelId="{A753F7E0-298C-4814-B315-1194640D9ECE}" type="sibTrans" cxnId="{F5FFCECA-8F04-4908-A18D-8F8ACF2E81B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72D949F4-3521-467D-97CA-5D21DFA219EA}" type="parTrans" cxnId="{F5FFCECA-8F04-4908-A18D-8F8ACF2E81B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E2187A6-82DF-4C2A-B1C3-8DB6D763BD58}">
      <dgm:prSet phldrT="[Text]" custT="1"/>
      <dgm:spPr/>
      <dgm:t>
        <a:bodyPr/>
        <a:lstStyle/>
        <a:p>
          <a:r>
            <a:rPr lang="en-US" altLang="en-US" sz="1600" dirty="0" smtClean="0">
              <a:solidFill>
                <a:srgbClr val="002060"/>
              </a:solidFill>
            </a:rPr>
            <a:t>Books borrowed</a:t>
          </a:r>
          <a:endParaRPr lang="th-TH" sz="1600" dirty="0">
            <a:solidFill>
              <a:srgbClr val="002060"/>
            </a:solidFill>
          </a:endParaRPr>
        </a:p>
      </dgm:t>
    </dgm:pt>
    <dgm:pt modelId="{48418804-E2C5-447D-B0CB-31CB1F60D005}" type="parTrans" cxnId="{B48B7AED-504E-4A76-8E48-DC6BC7A84DDA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BEACD9F1-1241-4831-82B8-D519FC011167}" type="sibTrans" cxnId="{B48B7AED-504E-4A76-8E48-DC6BC7A84DDA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E5B312AD-B6E8-49AC-A0C2-DAC90C06FA93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Total Hold Collection</a:t>
          </a:r>
          <a:r>
            <a:rPr lang="th-TH" sz="1400" dirty="0" smtClean="0">
              <a:solidFill>
                <a:srgbClr val="002060"/>
              </a:solidFill>
            </a:rPr>
            <a:t/>
          </a:r>
          <a:br>
            <a:rPr lang="th-TH" sz="1400" dirty="0" smtClean="0">
              <a:solidFill>
                <a:srgbClr val="002060"/>
              </a:solidFill>
            </a:rPr>
          </a:br>
          <a:r>
            <a:rPr lang="en-US" sz="1400" dirty="0" smtClean="0">
              <a:solidFill>
                <a:srgbClr val="002060"/>
              </a:solidFill>
            </a:rPr>
            <a:t>493</a:t>
          </a:r>
          <a:r>
            <a:rPr lang="th-TH" sz="1400" dirty="0" smtClean="0">
              <a:solidFill>
                <a:srgbClr val="002060"/>
              </a:solidFill>
            </a:rPr>
            <a:t> </a:t>
          </a:r>
          <a:r>
            <a:rPr lang="en-US" sz="1400" dirty="0" smtClean="0">
              <a:solidFill>
                <a:srgbClr val="002060"/>
              </a:solidFill>
            </a:rPr>
            <a:t>Titles 772 copies</a:t>
          </a:r>
          <a:endParaRPr lang="th-TH" sz="1400" dirty="0">
            <a:solidFill>
              <a:srgbClr val="002060"/>
            </a:solidFill>
          </a:endParaRPr>
        </a:p>
      </dgm:t>
    </dgm:pt>
    <dgm:pt modelId="{295B4645-E868-4AB6-9EE5-5221470E537E}" type="parTrans" cxnId="{0E30B193-4281-4F8C-8106-65C1B2683CB9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80990F34-81AE-4638-8E6C-6B09DC4A924C}" type="sibTrans" cxnId="{0E30B193-4281-4F8C-8106-65C1B2683CB9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DAA5C92F-BDBA-4A89-B440-61CED50ADA33}" type="pres">
      <dgm:prSet presAssocID="{2A727023-9764-4FED-84CE-426C2F2BD7E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EB30F61-9677-4237-8289-D9215EF4302D}" type="pres">
      <dgm:prSet presAssocID="{5615D85B-BE0F-424B-93CE-EE665E821616}" presName="composite" presStyleCnt="0"/>
      <dgm:spPr/>
    </dgm:pt>
    <dgm:pt modelId="{16B44345-DB11-4497-8E9B-68158E4924BD}" type="pres">
      <dgm:prSet presAssocID="{5615D85B-BE0F-424B-93CE-EE665E8216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4FCCDB-F980-4ACD-8BDA-2E08378C0889}" type="pres">
      <dgm:prSet presAssocID="{5615D85B-BE0F-424B-93CE-EE665E82161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C3861B-A070-4B8D-8C3E-DD84A8535427}" type="pres">
      <dgm:prSet presAssocID="{3CBD10FB-EC7E-430A-9281-473B61F18D87}" presName="sp" presStyleCnt="0"/>
      <dgm:spPr/>
    </dgm:pt>
    <dgm:pt modelId="{BBF0AB3A-23BE-40D4-B32E-36CD8D5D7C2E}" type="pres">
      <dgm:prSet presAssocID="{50016508-4123-4155-B707-03C71D49E142}" presName="composite" presStyleCnt="0"/>
      <dgm:spPr/>
    </dgm:pt>
    <dgm:pt modelId="{1895B0D3-EB29-4E4D-9B0D-B249175338A2}" type="pres">
      <dgm:prSet presAssocID="{50016508-4123-4155-B707-03C71D49E14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2FECC50-83D5-49CF-B246-9E06D8D16C24}" type="pres">
      <dgm:prSet presAssocID="{50016508-4123-4155-B707-03C71D49E14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CFB2F92-4CDF-4030-A261-27D5BB4C37BB}" type="pres">
      <dgm:prSet presAssocID="{810FD7ED-0FB1-4C51-ABB2-FFE091093D1D}" presName="sp" presStyleCnt="0"/>
      <dgm:spPr/>
    </dgm:pt>
    <dgm:pt modelId="{55D50C58-86E5-4436-A688-51155FEEDB75}" type="pres">
      <dgm:prSet presAssocID="{18A897DE-2D32-4A76-A07C-136A647AFB26}" presName="composite" presStyleCnt="0"/>
      <dgm:spPr/>
    </dgm:pt>
    <dgm:pt modelId="{7A934025-6C1D-41C5-8A8D-C10AD29E0EA3}" type="pres">
      <dgm:prSet presAssocID="{18A897DE-2D32-4A76-A07C-136A647AFB2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6D03362-7336-4A68-AC61-C34E2D89845D}" type="pres">
      <dgm:prSet presAssocID="{18A897DE-2D32-4A76-A07C-136A647AFB2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E30B193-4281-4F8C-8106-65C1B2683CB9}" srcId="{50016508-4123-4155-B707-03C71D49E142}" destId="{E5B312AD-B6E8-49AC-A0C2-DAC90C06FA93}" srcOrd="1" destOrd="0" parTransId="{295B4645-E868-4AB6-9EE5-5221470E537E}" sibTransId="{80990F34-81AE-4638-8E6C-6B09DC4A924C}"/>
    <dgm:cxn modelId="{45876E13-A708-449F-B7B8-F6D12EB96240}" type="presOf" srcId="{2A727023-9764-4FED-84CE-426C2F2BD7E9}" destId="{DAA5C92F-BDBA-4A89-B440-61CED50ADA33}" srcOrd="0" destOrd="0" presId="urn:microsoft.com/office/officeart/2005/8/layout/chevron2"/>
    <dgm:cxn modelId="{9C760794-F5A4-40E3-B958-C4754EC60F02}" srcId="{18A897DE-2D32-4A76-A07C-136A647AFB26}" destId="{0A82176B-7C54-43D8-BA28-BD9A3DB46467}" srcOrd="0" destOrd="0" parTransId="{C1750689-FCFA-4642-93C1-74BAAA45B3AC}" sibTransId="{E4167AEA-2AC8-42C6-8289-4F33CB4EBC40}"/>
    <dgm:cxn modelId="{26D59231-9307-4580-85E1-155645872E4A}" srcId="{2A727023-9764-4FED-84CE-426C2F2BD7E9}" destId="{50016508-4123-4155-B707-03C71D49E142}" srcOrd="1" destOrd="0" parTransId="{98BA7300-B8B1-4EDA-A8C1-8A5495795C3A}" sibTransId="{810FD7ED-0FB1-4C51-ABB2-FFE091093D1D}"/>
    <dgm:cxn modelId="{220B16EE-F255-4C07-BFC7-E7FA9FA88CCE}" srcId="{18A897DE-2D32-4A76-A07C-136A647AFB26}" destId="{4C5D1B93-94A4-4B45-93F3-806C70FCF211}" srcOrd="1" destOrd="0" parTransId="{915537BB-22DF-4F94-A294-F8D7083A7D88}" sibTransId="{3BDE8094-3162-481D-927A-D1B0E36B2E24}"/>
    <dgm:cxn modelId="{F5FFCECA-8F04-4908-A18D-8F8ACF2E81BF}" srcId="{5615D85B-BE0F-424B-93CE-EE665E821616}" destId="{2DFCD7F3-B3A7-4C68-82CB-8764490B4F3C}" srcOrd="1" destOrd="0" parTransId="{72D949F4-3521-467D-97CA-5D21DFA219EA}" sibTransId="{A753F7E0-298C-4814-B315-1194640D9ECE}"/>
    <dgm:cxn modelId="{211B87B3-6CD1-425E-A946-0B7CDF552D26}" type="presOf" srcId="{4C5D1B93-94A4-4B45-93F3-806C70FCF211}" destId="{B6D03362-7336-4A68-AC61-C34E2D89845D}" srcOrd="0" destOrd="1" presId="urn:microsoft.com/office/officeart/2005/8/layout/chevron2"/>
    <dgm:cxn modelId="{B48B7AED-504E-4A76-8E48-DC6BC7A84DDA}" srcId="{5615D85B-BE0F-424B-93CE-EE665E821616}" destId="{FE2187A6-82DF-4C2A-B1C3-8DB6D763BD58}" srcOrd="0" destOrd="0" parTransId="{48418804-E2C5-447D-B0CB-31CB1F60D005}" sibTransId="{BEACD9F1-1241-4831-82B8-D519FC011167}"/>
    <dgm:cxn modelId="{0ED08CAE-7538-495F-94B7-CDE1A45391AD}" type="presOf" srcId="{0A82176B-7C54-43D8-BA28-BD9A3DB46467}" destId="{B6D03362-7336-4A68-AC61-C34E2D89845D}" srcOrd="0" destOrd="0" presId="urn:microsoft.com/office/officeart/2005/8/layout/chevron2"/>
    <dgm:cxn modelId="{FA442231-20A4-49CB-BE64-6362F7F44BF0}" type="presOf" srcId="{2DFCD7F3-B3A7-4C68-82CB-8764490B4F3C}" destId="{E64FCCDB-F980-4ACD-8BDA-2E08378C0889}" srcOrd="0" destOrd="1" presId="urn:microsoft.com/office/officeart/2005/8/layout/chevron2"/>
    <dgm:cxn modelId="{80C9DACC-B2DB-4E8B-81A2-FD391BEF395C}" type="presOf" srcId="{C4BD7045-03AB-4E82-89A1-8376DEF8029C}" destId="{B2FECC50-83D5-49CF-B246-9E06D8D16C24}" srcOrd="0" destOrd="0" presId="urn:microsoft.com/office/officeart/2005/8/layout/chevron2"/>
    <dgm:cxn modelId="{3A8A84F0-AD0C-4317-89E2-6E6DBE465652}" type="presOf" srcId="{50016508-4123-4155-B707-03C71D49E142}" destId="{1895B0D3-EB29-4E4D-9B0D-B249175338A2}" srcOrd="0" destOrd="0" presId="urn:microsoft.com/office/officeart/2005/8/layout/chevron2"/>
    <dgm:cxn modelId="{35D18C42-89C1-403E-810F-5D804638DC9F}" type="presOf" srcId="{18A897DE-2D32-4A76-A07C-136A647AFB26}" destId="{7A934025-6C1D-41C5-8A8D-C10AD29E0EA3}" srcOrd="0" destOrd="0" presId="urn:microsoft.com/office/officeart/2005/8/layout/chevron2"/>
    <dgm:cxn modelId="{F64F36C6-CFB6-4384-99E2-34A8D17344DA}" type="presOf" srcId="{FE2187A6-82DF-4C2A-B1C3-8DB6D763BD58}" destId="{E64FCCDB-F980-4ACD-8BDA-2E08378C0889}" srcOrd="0" destOrd="0" presId="urn:microsoft.com/office/officeart/2005/8/layout/chevron2"/>
    <dgm:cxn modelId="{03ACE1F8-6C40-4F75-95EE-537BC3BED4EF}" type="presOf" srcId="{5615D85B-BE0F-424B-93CE-EE665E821616}" destId="{16B44345-DB11-4497-8E9B-68158E4924BD}" srcOrd="0" destOrd="0" presId="urn:microsoft.com/office/officeart/2005/8/layout/chevron2"/>
    <dgm:cxn modelId="{27AF3183-5047-45DB-8938-0C92AB637F32}" type="presOf" srcId="{E5B312AD-B6E8-49AC-A0C2-DAC90C06FA93}" destId="{B2FECC50-83D5-49CF-B246-9E06D8D16C24}" srcOrd="0" destOrd="1" presId="urn:microsoft.com/office/officeart/2005/8/layout/chevron2"/>
    <dgm:cxn modelId="{557ABB30-34C9-4088-BBD3-26A9206BDDB7}" srcId="{50016508-4123-4155-B707-03C71D49E142}" destId="{C4BD7045-03AB-4E82-89A1-8376DEF8029C}" srcOrd="0" destOrd="0" parTransId="{56B344C4-991E-44D9-823C-AC6E3CF532EC}" sibTransId="{5E06C696-549D-4042-81CD-43AEA2C28D9C}"/>
    <dgm:cxn modelId="{61C6A205-8BBF-4216-BB16-973E5BAC93FE}" srcId="{2A727023-9764-4FED-84CE-426C2F2BD7E9}" destId="{5615D85B-BE0F-424B-93CE-EE665E821616}" srcOrd="0" destOrd="0" parTransId="{F7138B2B-96CA-4975-B433-504301516447}" sibTransId="{3CBD10FB-EC7E-430A-9281-473B61F18D87}"/>
    <dgm:cxn modelId="{6F378E5A-08E0-47BB-8EB8-E162D4FD1027}" srcId="{2A727023-9764-4FED-84CE-426C2F2BD7E9}" destId="{18A897DE-2D32-4A76-A07C-136A647AFB26}" srcOrd="2" destOrd="0" parTransId="{3B9A2680-545D-4394-A11A-C6138A35FD99}" sibTransId="{E75C8023-338B-44EC-9AFD-85890C8EF8B6}"/>
    <dgm:cxn modelId="{F1871EB7-7C0B-476F-84AA-2299D088C094}" type="presParOf" srcId="{DAA5C92F-BDBA-4A89-B440-61CED50ADA33}" destId="{1EB30F61-9677-4237-8289-D9215EF4302D}" srcOrd="0" destOrd="0" presId="urn:microsoft.com/office/officeart/2005/8/layout/chevron2"/>
    <dgm:cxn modelId="{E5DFA371-5D71-4306-9FA8-9B7D993D100C}" type="presParOf" srcId="{1EB30F61-9677-4237-8289-D9215EF4302D}" destId="{16B44345-DB11-4497-8E9B-68158E4924BD}" srcOrd="0" destOrd="0" presId="urn:microsoft.com/office/officeart/2005/8/layout/chevron2"/>
    <dgm:cxn modelId="{8BF63164-7677-4875-9316-BE60C5B7A70F}" type="presParOf" srcId="{1EB30F61-9677-4237-8289-D9215EF4302D}" destId="{E64FCCDB-F980-4ACD-8BDA-2E08378C0889}" srcOrd="1" destOrd="0" presId="urn:microsoft.com/office/officeart/2005/8/layout/chevron2"/>
    <dgm:cxn modelId="{4F1E6C39-4BDA-4394-AE10-CB9B008D68C6}" type="presParOf" srcId="{DAA5C92F-BDBA-4A89-B440-61CED50ADA33}" destId="{29C3861B-A070-4B8D-8C3E-DD84A8535427}" srcOrd="1" destOrd="0" presId="urn:microsoft.com/office/officeart/2005/8/layout/chevron2"/>
    <dgm:cxn modelId="{1633A797-E44B-43F0-BCE2-AFF855D36673}" type="presParOf" srcId="{DAA5C92F-BDBA-4A89-B440-61CED50ADA33}" destId="{BBF0AB3A-23BE-40D4-B32E-36CD8D5D7C2E}" srcOrd="2" destOrd="0" presId="urn:microsoft.com/office/officeart/2005/8/layout/chevron2"/>
    <dgm:cxn modelId="{EC547C48-B593-483F-8FE1-BA5A3F8A877A}" type="presParOf" srcId="{BBF0AB3A-23BE-40D4-B32E-36CD8D5D7C2E}" destId="{1895B0D3-EB29-4E4D-9B0D-B249175338A2}" srcOrd="0" destOrd="0" presId="urn:microsoft.com/office/officeart/2005/8/layout/chevron2"/>
    <dgm:cxn modelId="{46FAACD7-CADC-4C66-84EF-9D61C0F2250C}" type="presParOf" srcId="{BBF0AB3A-23BE-40D4-B32E-36CD8D5D7C2E}" destId="{B2FECC50-83D5-49CF-B246-9E06D8D16C24}" srcOrd="1" destOrd="0" presId="urn:microsoft.com/office/officeart/2005/8/layout/chevron2"/>
    <dgm:cxn modelId="{77807A32-2D3C-4ED9-A653-295F53979762}" type="presParOf" srcId="{DAA5C92F-BDBA-4A89-B440-61CED50ADA33}" destId="{5CFB2F92-4CDF-4030-A261-27D5BB4C37BB}" srcOrd="3" destOrd="0" presId="urn:microsoft.com/office/officeart/2005/8/layout/chevron2"/>
    <dgm:cxn modelId="{D562401B-D9E6-4A2F-9BF2-7EFCFAB8A64F}" type="presParOf" srcId="{DAA5C92F-BDBA-4A89-B440-61CED50ADA33}" destId="{55D50C58-86E5-4436-A688-51155FEEDB75}" srcOrd="4" destOrd="0" presId="urn:microsoft.com/office/officeart/2005/8/layout/chevron2"/>
    <dgm:cxn modelId="{3B67CF76-69F6-4159-B98D-8D17FEABA39D}" type="presParOf" srcId="{55D50C58-86E5-4436-A688-51155FEEDB75}" destId="{7A934025-6C1D-41C5-8A8D-C10AD29E0EA3}" srcOrd="0" destOrd="0" presId="urn:microsoft.com/office/officeart/2005/8/layout/chevron2"/>
    <dgm:cxn modelId="{45AFC86E-ED04-49FB-81FC-81180F3EF36F}" type="presParOf" srcId="{55D50C58-86E5-4436-A688-51155FEEDB75}" destId="{B6D03362-7336-4A68-AC61-C34E2D8984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C8695C-B983-4DDB-9325-5B0B97CD39ED}" type="doc">
      <dgm:prSet loTypeId="urn:microsoft.com/office/officeart/2005/8/layout/chevron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th-TH"/>
        </a:p>
      </dgm:t>
    </dgm:pt>
    <dgm:pt modelId="{97734BDA-BB9B-445A-8738-57D5C5FD6DEC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Who?</a:t>
          </a:r>
          <a:endParaRPr lang="th-TH" dirty="0">
            <a:solidFill>
              <a:srgbClr val="002060"/>
            </a:solidFill>
          </a:endParaRPr>
        </a:p>
      </dgm:t>
    </dgm:pt>
    <dgm:pt modelId="{709F4583-2D76-4C96-BC71-8BFABE766A30}" type="parTrans" cxnId="{5FCDB432-84F7-4489-9C37-2BD063347553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65EF254E-5210-4B90-A2C8-0766D57A6E4D}" type="sibTrans" cxnId="{5FCDB432-84F7-4489-9C37-2BD063347553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7BAB1EC7-E957-4DA2-A91B-8187511B2559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Total 4,768 visitors</a:t>
          </a:r>
          <a:endParaRPr lang="th-TH" dirty="0">
            <a:solidFill>
              <a:srgbClr val="002060"/>
            </a:solidFill>
          </a:endParaRPr>
        </a:p>
      </dgm:t>
    </dgm:pt>
    <dgm:pt modelId="{0CFC9C7B-7845-4310-B3D3-2567EDF9F633}" type="parTrans" cxnId="{5227DA01-0537-46B3-B249-75BAE9348C3E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5445857B-25C9-4FDD-85AF-BEE3AB3B4024}" type="sibTrans" cxnId="{5227DA01-0537-46B3-B249-75BAE9348C3E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2D5D81D6-A524-4422-A219-D25A82E58F36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CGI students/faculty/staff</a:t>
          </a:r>
          <a:endParaRPr lang="th-TH" dirty="0">
            <a:solidFill>
              <a:srgbClr val="002060"/>
            </a:solidFill>
          </a:endParaRPr>
        </a:p>
      </dgm:t>
    </dgm:pt>
    <dgm:pt modelId="{28BDD636-3B3A-4007-9067-82D999230C11}" type="parTrans" cxnId="{D34387B8-A50F-43D4-AC9D-62435C80A5D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9811CA6E-8AB1-4AC0-BCF5-F675D15E209F}" type="sibTrans" cxnId="{D34387B8-A50F-43D4-AC9D-62435C80A5D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C6DA138F-DA51-4F90-A29E-5CCF45D12546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Service use</a:t>
          </a:r>
          <a:endParaRPr lang="th-TH" dirty="0">
            <a:solidFill>
              <a:srgbClr val="002060"/>
            </a:solidFill>
          </a:endParaRPr>
        </a:p>
      </dgm:t>
    </dgm:pt>
    <dgm:pt modelId="{D4C2DA83-AECA-422E-9286-BF9B76A396EA}" type="parTrans" cxnId="{D06CF2B5-2AED-45ED-8669-4AA2FF80A0F7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6CBAE8B2-39F0-475F-88A7-4B6CD7CDCD9E}" type="sibTrans" cxnId="{D06CF2B5-2AED-45ED-8669-4AA2FF80A0F7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B7DCF6EE-0297-4C8F-9529-851D7E02F661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How busy/when?</a:t>
          </a:r>
          <a:endParaRPr lang="th-TH" dirty="0">
            <a:solidFill>
              <a:srgbClr val="002060"/>
            </a:solidFill>
          </a:endParaRPr>
        </a:p>
      </dgm:t>
    </dgm:pt>
    <dgm:pt modelId="{A3194745-ED03-4D47-A308-A695CA104038}" type="parTrans" cxnId="{C21595FE-63C8-4F53-9508-E43C3E39283F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74F18D89-AEF3-42B1-92B8-72F234A80B1F}" type="sibTrans" cxnId="{C21595FE-63C8-4F53-9508-E43C3E39283F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CEB3E9D0-6477-40E9-8D62-0C2B4573EFB6}">
      <dgm:prSet phldrT="[Text]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Highest number</a:t>
          </a:r>
          <a:endParaRPr lang="th-TH" sz="1400" dirty="0">
            <a:solidFill>
              <a:srgbClr val="002060"/>
            </a:solidFill>
          </a:endParaRPr>
        </a:p>
      </dgm:t>
    </dgm:pt>
    <dgm:pt modelId="{625406C3-994C-4E41-94A7-0CA48ABC8B48}" type="parTrans" cxnId="{AB24EC31-3092-438D-B00A-138629FA49FC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8D8EB982-0369-4DD5-A8FD-0B42894273F7}" type="sibTrans" cxnId="{AB24EC31-3092-438D-B00A-138629FA49FC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5E81E645-A80A-434D-9744-1CEDCC7FE103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On-line reference databases</a:t>
          </a:r>
          <a:endParaRPr lang="th-TH" dirty="0">
            <a:solidFill>
              <a:srgbClr val="002060"/>
            </a:solidFill>
          </a:endParaRPr>
        </a:p>
      </dgm:t>
    </dgm:pt>
    <dgm:pt modelId="{62466DFD-1DF9-4879-9F91-B1986D32B2C5}" type="sibTrans" cxnId="{D0F1E5A7-9DE7-495F-9FBE-8832AC025B3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B7492523-FC04-4AE8-ADAA-8F7A9463580A}" type="parTrans" cxnId="{D0F1E5A7-9DE7-495F-9FBE-8832AC025B3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39E9E08C-4D81-4808-9BC6-32A1CFCCF36C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Check-out books</a:t>
          </a:r>
          <a:endParaRPr lang="th-TH" dirty="0">
            <a:solidFill>
              <a:srgbClr val="002060"/>
            </a:solidFill>
          </a:endParaRPr>
        </a:p>
      </dgm:t>
    </dgm:pt>
    <dgm:pt modelId="{011EB330-6262-4746-A6B5-C3464B0EDE19}" type="sibTrans" cxnId="{305D40F8-85AD-4844-B90A-5329AA06BFB8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E3002A6A-ED82-4CE9-A7B6-FCE151AF76C3}" type="parTrans" cxnId="{305D40F8-85AD-4844-B90A-5329AA06BFB8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DC7C1C43-C7C0-48D5-BE60-6D4AC3F46203}">
      <dgm:prSet phldrT="[Text]" custT="1"/>
      <dgm:spPr/>
      <dgm:t>
        <a:bodyPr/>
        <a:lstStyle/>
        <a:p>
          <a:r>
            <a:rPr lang="en-US" sz="1200" dirty="0" smtClean="0">
              <a:solidFill>
                <a:srgbClr val="002060"/>
              </a:solidFill>
            </a:rPr>
            <a:t>724 visitors in October 2015</a:t>
          </a:r>
          <a:endParaRPr lang="th-TH" sz="1200" dirty="0">
            <a:solidFill>
              <a:srgbClr val="002060"/>
            </a:solidFill>
          </a:endParaRPr>
        </a:p>
      </dgm:t>
    </dgm:pt>
    <dgm:pt modelId="{6C50B216-D039-4454-93E9-29CCF7F61E68}" type="parTrans" cxnId="{9320DD2D-192F-410D-948E-001507D6AD2F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4397902E-230F-441C-94BE-E8DB4FACD71A}" type="sibTrans" cxnId="{9320DD2D-192F-410D-948E-001507D6AD2F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A3F0358E-4520-488F-8BDE-19EB07C28A7C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Social media</a:t>
          </a:r>
          <a:endParaRPr lang="th-TH" dirty="0">
            <a:solidFill>
              <a:srgbClr val="002060"/>
            </a:solidFill>
          </a:endParaRPr>
        </a:p>
      </dgm:t>
    </dgm:pt>
    <dgm:pt modelId="{AF77ADA7-56B7-4BA3-ABB2-949AD73865DF}" type="parTrans" cxnId="{B185284B-434C-4813-A505-B2137558713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7A329248-56C3-4149-AC40-B62DFF8CC92A}" type="sibTrans" cxnId="{B185284B-434C-4813-A505-B2137558713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CA0E24B-B4D4-4DC7-8804-6FA7D70C12ED}" type="pres">
      <dgm:prSet presAssocID="{02C8695C-B983-4DDB-9325-5B0B97CD39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45B1528-B9C5-4EFD-A582-3A167F07CFD9}" type="pres">
      <dgm:prSet presAssocID="{97734BDA-BB9B-445A-8738-57D5C5FD6DEC}" presName="composite" presStyleCnt="0"/>
      <dgm:spPr/>
    </dgm:pt>
    <dgm:pt modelId="{113E6609-F95D-48A7-AD43-6C549D24D018}" type="pres">
      <dgm:prSet presAssocID="{97734BDA-BB9B-445A-8738-57D5C5FD6DE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9C50D0-ED61-474C-9F11-4808F1FE6083}" type="pres">
      <dgm:prSet presAssocID="{97734BDA-BB9B-445A-8738-57D5C5FD6DE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D669AF8-6F33-45E3-BE0A-23A983E593D7}" type="pres">
      <dgm:prSet presAssocID="{65EF254E-5210-4B90-A2C8-0766D57A6E4D}" presName="sp" presStyleCnt="0"/>
      <dgm:spPr/>
    </dgm:pt>
    <dgm:pt modelId="{75D9F81C-E772-464B-8293-2E8753F77E68}" type="pres">
      <dgm:prSet presAssocID="{C6DA138F-DA51-4F90-A29E-5CCF45D12546}" presName="composite" presStyleCnt="0"/>
      <dgm:spPr/>
    </dgm:pt>
    <dgm:pt modelId="{266A6CCC-6A07-4757-A3D9-2B386F08A526}" type="pres">
      <dgm:prSet presAssocID="{C6DA138F-DA51-4F90-A29E-5CCF45D1254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19EFC2C-014B-49CD-9CC5-C64E0A794374}" type="pres">
      <dgm:prSet presAssocID="{C6DA138F-DA51-4F90-A29E-5CCF45D1254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957863E-B924-4230-A5F2-BF02C463E551}" type="pres">
      <dgm:prSet presAssocID="{6CBAE8B2-39F0-475F-88A7-4B6CD7CDCD9E}" presName="sp" presStyleCnt="0"/>
      <dgm:spPr/>
    </dgm:pt>
    <dgm:pt modelId="{361D55DC-BF2A-4B0C-8969-47C06D7B6DC4}" type="pres">
      <dgm:prSet presAssocID="{B7DCF6EE-0297-4C8F-9529-851D7E02F661}" presName="composite" presStyleCnt="0"/>
      <dgm:spPr/>
    </dgm:pt>
    <dgm:pt modelId="{91AFB04B-7676-40D5-80AF-AC7EEB8C9B4A}" type="pres">
      <dgm:prSet presAssocID="{B7DCF6EE-0297-4C8F-9529-851D7E02F66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ECF05AA-71CE-4E33-AC1A-077ED97699F0}" type="pres">
      <dgm:prSet presAssocID="{B7DCF6EE-0297-4C8F-9529-851D7E02F66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19934EB-DAED-4165-9D5E-D0926CBE0A84}" type="presOf" srcId="{7BAB1EC7-E957-4DA2-A91B-8187511B2559}" destId="{E69C50D0-ED61-474C-9F11-4808F1FE6083}" srcOrd="0" destOrd="0" presId="urn:microsoft.com/office/officeart/2005/8/layout/chevron2"/>
    <dgm:cxn modelId="{5FCDB432-84F7-4489-9C37-2BD063347553}" srcId="{02C8695C-B983-4DDB-9325-5B0B97CD39ED}" destId="{97734BDA-BB9B-445A-8738-57D5C5FD6DEC}" srcOrd="0" destOrd="0" parTransId="{709F4583-2D76-4C96-BC71-8BFABE766A30}" sibTransId="{65EF254E-5210-4B90-A2C8-0766D57A6E4D}"/>
    <dgm:cxn modelId="{3B7CBF98-7334-4F9E-A482-1FA45ED056BD}" type="presOf" srcId="{2D5D81D6-A524-4422-A219-D25A82E58F36}" destId="{E69C50D0-ED61-474C-9F11-4808F1FE6083}" srcOrd="0" destOrd="1" presId="urn:microsoft.com/office/officeart/2005/8/layout/chevron2"/>
    <dgm:cxn modelId="{BB8D40FD-528C-4801-AFD3-1029AFE3B762}" type="presOf" srcId="{DC7C1C43-C7C0-48D5-BE60-6D4AC3F46203}" destId="{EECF05AA-71CE-4E33-AC1A-077ED97699F0}" srcOrd="0" destOrd="1" presId="urn:microsoft.com/office/officeart/2005/8/layout/chevron2"/>
    <dgm:cxn modelId="{5227DA01-0537-46B3-B249-75BAE9348C3E}" srcId="{97734BDA-BB9B-445A-8738-57D5C5FD6DEC}" destId="{7BAB1EC7-E957-4DA2-A91B-8187511B2559}" srcOrd="0" destOrd="0" parTransId="{0CFC9C7B-7845-4310-B3D3-2567EDF9F633}" sibTransId="{5445857B-25C9-4FDD-85AF-BEE3AB3B4024}"/>
    <dgm:cxn modelId="{D06CF2B5-2AED-45ED-8669-4AA2FF80A0F7}" srcId="{02C8695C-B983-4DDB-9325-5B0B97CD39ED}" destId="{C6DA138F-DA51-4F90-A29E-5CCF45D12546}" srcOrd="1" destOrd="0" parTransId="{D4C2DA83-AECA-422E-9286-BF9B76A396EA}" sibTransId="{6CBAE8B2-39F0-475F-88A7-4B6CD7CDCD9E}"/>
    <dgm:cxn modelId="{84E610B5-3165-4448-96CF-03F86C54E020}" type="presOf" srcId="{B7DCF6EE-0297-4C8F-9529-851D7E02F661}" destId="{91AFB04B-7676-40D5-80AF-AC7EEB8C9B4A}" srcOrd="0" destOrd="0" presId="urn:microsoft.com/office/officeart/2005/8/layout/chevron2"/>
    <dgm:cxn modelId="{B185284B-434C-4813-A505-B21375587137}" srcId="{C6DA138F-DA51-4F90-A29E-5CCF45D12546}" destId="{A3F0358E-4520-488F-8BDE-19EB07C28A7C}" srcOrd="2" destOrd="0" parTransId="{AF77ADA7-56B7-4BA3-ABB2-949AD73865DF}" sibTransId="{7A329248-56C3-4149-AC40-B62DFF8CC92A}"/>
    <dgm:cxn modelId="{37D9DA6D-A4A2-4631-B88B-792B65BC8F6D}" type="presOf" srcId="{C6DA138F-DA51-4F90-A29E-5CCF45D12546}" destId="{266A6CCC-6A07-4757-A3D9-2B386F08A526}" srcOrd="0" destOrd="0" presId="urn:microsoft.com/office/officeart/2005/8/layout/chevron2"/>
    <dgm:cxn modelId="{9320DD2D-192F-410D-948E-001507D6AD2F}" srcId="{B7DCF6EE-0297-4C8F-9529-851D7E02F661}" destId="{DC7C1C43-C7C0-48D5-BE60-6D4AC3F46203}" srcOrd="1" destOrd="0" parTransId="{6C50B216-D039-4454-93E9-29CCF7F61E68}" sibTransId="{4397902E-230F-441C-94BE-E8DB4FACD71A}"/>
    <dgm:cxn modelId="{BA969327-8E96-47A0-A212-546992822B6C}" type="presOf" srcId="{02C8695C-B983-4DDB-9325-5B0B97CD39ED}" destId="{BCA0E24B-B4D4-4DC7-8804-6FA7D70C12ED}" srcOrd="0" destOrd="0" presId="urn:microsoft.com/office/officeart/2005/8/layout/chevron2"/>
    <dgm:cxn modelId="{305D40F8-85AD-4844-B90A-5329AA06BFB8}" srcId="{C6DA138F-DA51-4F90-A29E-5CCF45D12546}" destId="{39E9E08C-4D81-4808-9BC6-32A1CFCCF36C}" srcOrd="0" destOrd="0" parTransId="{E3002A6A-ED82-4CE9-A7B6-FCE151AF76C3}" sibTransId="{011EB330-6262-4746-A6B5-C3464B0EDE19}"/>
    <dgm:cxn modelId="{D18E7EAF-15ED-4F1B-A8BE-F02A3DB69DBC}" type="presOf" srcId="{5E81E645-A80A-434D-9744-1CEDCC7FE103}" destId="{A19EFC2C-014B-49CD-9CC5-C64E0A794374}" srcOrd="0" destOrd="1" presId="urn:microsoft.com/office/officeart/2005/8/layout/chevron2"/>
    <dgm:cxn modelId="{21A1F431-41A3-45DD-93C5-30E02F0F05D7}" type="presOf" srcId="{39E9E08C-4D81-4808-9BC6-32A1CFCCF36C}" destId="{A19EFC2C-014B-49CD-9CC5-C64E0A794374}" srcOrd="0" destOrd="0" presId="urn:microsoft.com/office/officeart/2005/8/layout/chevron2"/>
    <dgm:cxn modelId="{AB24EC31-3092-438D-B00A-138629FA49FC}" srcId="{B7DCF6EE-0297-4C8F-9529-851D7E02F661}" destId="{CEB3E9D0-6477-40E9-8D62-0C2B4573EFB6}" srcOrd="0" destOrd="0" parTransId="{625406C3-994C-4E41-94A7-0CA48ABC8B48}" sibTransId="{8D8EB982-0369-4DD5-A8FD-0B42894273F7}"/>
    <dgm:cxn modelId="{C21595FE-63C8-4F53-9508-E43C3E39283F}" srcId="{02C8695C-B983-4DDB-9325-5B0B97CD39ED}" destId="{B7DCF6EE-0297-4C8F-9529-851D7E02F661}" srcOrd="2" destOrd="0" parTransId="{A3194745-ED03-4D47-A308-A695CA104038}" sibTransId="{74F18D89-AEF3-42B1-92B8-72F234A80B1F}"/>
    <dgm:cxn modelId="{C3DD0F8C-2210-4D8C-90DB-83372CE59081}" type="presOf" srcId="{CEB3E9D0-6477-40E9-8D62-0C2B4573EFB6}" destId="{EECF05AA-71CE-4E33-AC1A-077ED97699F0}" srcOrd="0" destOrd="0" presId="urn:microsoft.com/office/officeart/2005/8/layout/chevron2"/>
    <dgm:cxn modelId="{D2E3633F-7CAE-4592-B749-69ADB6BB29D3}" type="presOf" srcId="{A3F0358E-4520-488F-8BDE-19EB07C28A7C}" destId="{A19EFC2C-014B-49CD-9CC5-C64E0A794374}" srcOrd="0" destOrd="2" presId="urn:microsoft.com/office/officeart/2005/8/layout/chevron2"/>
    <dgm:cxn modelId="{D0F1E5A7-9DE7-495F-9FBE-8832AC025B3D}" srcId="{C6DA138F-DA51-4F90-A29E-5CCF45D12546}" destId="{5E81E645-A80A-434D-9744-1CEDCC7FE103}" srcOrd="1" destOrd="0" parTransId="{B7492523-FC04-4AE8-ADAA-8F7A9463580A}" sibTransId="{62466DFD-1DF9-4879-9F91-B1986D32B2C5}"/>
    <dgm:cxn modelId="{D34387B8-A50F-43D4-AC9D-62435C80A5DD}" srcId="{97734BDA-BB9B-445A-8738-57D5C5FD6DEC}" destId="{2D5D81D6-A524-4422-A219-D25A82E58F36}" srcOrd="1" destOrd="0" parTransId="{28BDD636-3B3A-4007-9067-82D999230C11}" sibTransId="{9811CA6E-8AB1-4AC0-BCF5-F675D15E209F}"/>
    <dgm:cxn modelId="{9FD44889-1AED-4733-8B50-CB4DEDA5267F}" type="presOf" srcId="{97734BDA-BB9B-445A-8738-57D5C5FD6DEC}" destId="{113E6609-F95D-48A7-AD43-6C549D24D018}" srcOrd="0" destOrd="0" presId="urn:microsoft.com/office/officeart/2005/8/layout/chevron2"/>
    <dgm:cxn modelId="{55D7B518-C89C-414A-98F8-286D8A81BD2D}" type="presParOf" srcId="{BCA0E24B-B4D4-4DC7-8804-6FA7D70C12ED}" destId="{645B1528-B9C5-4EFD-A582-3A167F07CFD9}" srcOrd="0" destOrd="0" presId="urn:microsoft.com/office/officeart/2005/8/layout/chevron2"/>
    <dgm:cxn modelId="{738BD589-7783-4A08-A9FB-A267324D9848}" type="presParOf" srcId="{645B1528-B9C5-4EFD-A582-3A167F07CFD9}" destId="{113E6609-F95D-48A7-AD43-6C549D24D018}" srcOrd="0" destOrd="0" presId="urn:microsoft.com/office/officeart/2005/8/layout/chevron2"/>
    <dgm:cxn modelId="{3A52BA61-B9EF-4F33-B664-72377757F4C8}" type="presParOf" srcId="{645B1528-B9C5-4EFD-A582-3A167F07CFD9}" destId="{E69C50D0-ED61-474C-9F11-4808F1FE6083}" srcOrd="1" destOrd="0" presId="urn:microsoft.com/office/officeart/2005/8/layout/chevron2"/>
    <dgm:cxn modelId="{0B248B05-457F-45D5-A2F8-4891FDFAFC42}" type="presParOf" srcId="{BCA0E24B-B4D4-4DC7-8804-6FA7D70C12ED}" destId="{2D669AF8-6F33-45E3-BE0A-23A983E593D7}" srcOrd="1" destOrd="0" presId="urn:microsoft.com/office/officeart/2005/8/layout/chevron2"/>
    <dgm:cxn modelId="{F22DE673-88A8-42B9-84B8-2DDDB4C61735}" type="presParOf" srcId="{BCA0E24B-B4D4-4DC7-8804-6FA7D70C12ED}" destId="{75D9F81C-E772-464B-8293-2E8753F77E68}" srcOrd="2" destOrd="0" presId="urn:microsoft.com/office/officeart/2005/8/layout/chevron2"/>
    <dgm:cxn modelId="{F3CB89C8-2829-42C3-B9AD-DCC26BB59573}" type="presParOf" srcId="{75D9F81C-E772-464B-8293-2E8753F77E68}" destId="{266A6CCC-6A07-4757-A3D9-2B386F08A526}" srcOrd="0" destOrd="0" presId="urn:microsoft.com/office/officeart/2005/8/layout/chevron2"/>
    <dgm:cxn modelId="{B07C3E07-F596-4706-9332-AC11E8F8F097}" type="presParOf" srcId="{75D9F81C-E772-464B-8293-2E8753F77E68}" destId="{A19EFC2C-014B-49CD-9CC5-C64E0A794374}" srcOrd="1" destOrd="0" presId="urn:microsoft.com/office/officeart/2005/8/layout/chevron2"/>
    <dgm:cxn modelId="{ED5D45C9-EB7F-4EE5-8F7C-CD619FD45082}" type="presParOf" srcId="{BCA0E24B-B4D4-4DC7-8804-6FA7D70C12ED}" destId="{F957863E-B924-4230-A5F2-BF02C463E551}" srcOrd="3" destOrd="0" presId="urn:microsoft.com/office/officeart/2005/8/layout/chevron2"/>
    <dgm:cxn modelId="{1BCAD4DE-1724-4C2D-A338-D48BB3BBC362}" type="presParOf" srcId="{BCA0E24B-B4D4-4DC7-8804-6FA7D70C12ED}" destId="{361D55DC-BF2A-4B0C-8969-47C06D7B6DC4}" srcOrd="4" destOrd="0" presId="urn:microsoft.com/office/officeart/2005/8/layout/chevron2"/>
    <dgm:cxn modelId="{42222323-33F5-4731-9FE7-9C5117C1BA98}" type="presParOf" srcId="{361D55DC-BF2A-4B0C-8969-47C06D7B6DC4}" destId="{91AFB04B-7676-40D5-80AF-AC7EEB8C9B4A}" srcOrd="0" destOrd="0" presId="urn:microsoft.com/office/officeart/2005/8/layout/chevron2"/>
    <dgm:cxn modelId="{32DAA387-0102-4980-B2DE-B84685C39F83}" type="presParOf" srcId="{361D55DC-BF2A-4B0C-8969-47C06D7B6DC4}" destId="{EECF05AA-71CE-4E33-AC1A-077ED97699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EC0C9F-5C61-4DAD-9901-6A19D3756763}" type="doc">
      <dgm:prSet loTypeId="urn:microsoft.com/office/officeart/2005/8/layout/chevron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th-TH"/>
        </a:p>
      </dgm:t>
    </dgm:pt>
    <dgm:pt modelId="{A89CFB8A-1795-422C-9322-5CDEC9967035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Downloads</a:t>
          </a:r>
          <a:endParaRPr lang="th-TH" sz="1600" dirty="0">
            <a:solidFill>
              <a:srgbClr val="002060"/>
            </a:solidFill>
          </a:endParaRPr>
        </a:p>
      </dgm:t>
    </dgm:pt>
    <dgm:pt modelId="{611F412F-8497-4D74-9C6E-C74D0B94AD63}" type="parTrans" cxnId="{8F51A8B1-8BFD-4B12-96CE-B0A09CEC8486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2474B81-4936-4C21-AB5D-98848D29EC54}" type="sibTrans" cxnId="{8F51A8B1-8BFD-4B12-96CE-B0A09CEC8486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48B3291-D494-400A-A4A3-0473C304E6B8}">
      <dgm:prSet phldrT="[Text]" custT="1"/>
      <dgm:spPr/>
      <dgm:t>
        <a:bodyPr/>
        <a:lstStyle/>
        <a:p>
          <a:r>
            <a:rPr lang="en-US" sz="1600" b="0" dirty="0" smtClean="0">
              <a:solidFill>
                <a:srgbClr val="002060"/>
              </a:solidFill>
            </a:rPr>
            <a:t>Total 2,259 articles</a:t>
          </a:r>
          <a:endParaRPr lang="th-TH" sz="1600" b="0" dirty="0">
            <a:solidFill>
              <a:srgbClr val="002060"/>
            </a:solidFill>
          </a:endParaRPr>
        </a:p>
      </dgm:t>
    </dgm:pt>
    <dgm:pt modelId="{9AFC59FB-A7DB-499D-B654-401CF2E21B97}" type="parTrans" cxnId="{AB18E1E8-BF98-4FF9-8795-9AFF230389A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9269F6CB-1086-498F-92C7-3164F7AAFC60}" type="sibTrans" cxnId="{AB18E1E8-BF98-4FF9-8795-9AFF230389A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2E1F569A-B65C-4C2D-96C2-0A088412F700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Sources</a:t>
          </a:r>
          <a:endParaRPr lang="th-TH" sz="1600" dirty="0">
            <a:solidFill>
              <a:srgbClr val="002060"/>
            </a:solidFill>
          </a:endParaRPr>
        </a:p>
      </dgm:t>
    </dgm:pt>
    <dgm:pt modelId="{1614D101-05FC-43F6-AF4E-85EE499B0110}" type="parTrans" cxnId="{E23634B8-6334-4C59-8079-A1B3B8FEA9A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79A8567F-BFB8-480E-9EE9-F07F1311B4CF}" type="sibTrans" cxnId="{E23634B8-6334-4C59-8079-A1B3B8FEA9A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A00B9CC2-70E8-4CAA-BA99-C159D76241B9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CGI Request 2,179 articles </a:t>
          </a:r>
          <a:endParaRPr lang="th-TH" sz="1400" dirty="0">
            <a:solidFill>
              <a:srgbClr val="002060"/>
            </a:solidFill>
          </a:endParaRPr>
        </a:p>
      </dgm:t>
    </dgm:pt>
    <dgm:pt modelId="{B32A61B2-BB5D-434D-AFAE-B883A7EC8FA7}" type="parTrans" cxnId="{213064B1-33D1-4FFD-A5F3-76CC27152CC0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350EB11-FAA7-4AE3-8B64-68D912FDC5DF}" type="sibTrans" cxnId="{213064B1-33D1-4FFD-A5F3-76CC27152CC0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F799D37-6AAB-490C-A159-3F38A91BBF0C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2060"/>
              </a:solidFill>
            </a:rPr>
            <a:t>Busy time?</a:t>
          </a:r>
          <a:endParaRPr lang="th-TH" sz="1800" dirty="0">
            <a:solidFill>
              <a:srgbClr val="002060"/>
            </a:solidFill>
          </a:endParaRPr>
        </a:p>
      </dgm:t>
    </dgm:pt>
    <dgm:pt modelId="{7B56805C-65BF-45CA-9C32-34A98D21BFC4}" type="parTrans" cxnId="{63B2C400-28E8-4A3F-848A-BD852B3B35BC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843F802-25E0-4E00-8221-38E6F1840498}" type="sibTrans" cxnId="{63B2C400-28E8-4A3F-848A-BD852B3B35BC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B3CFEC4F-BEC2-45B0-A0D4-2B6E0DE09C20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Highest number service</a:t>
          </a:r>
          <a:endParaRPr lang="th-TH" sz="1600" dirty="0">
            <a:solidFill>
              <a:srgbClr val="002060"/>
            </a:solidFill>
          </a:endParaRPr>
        </a:p>
      </dgm:t>
    </dgm:pt>
    <dgm:pt modelId="{FC95D68A-B1AE-4302-AF60-8A3AE58CCCCC}" type="parTrans" cxnId="{07F5C647-4715-4A9B-B05C-8DF30054719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ADA880E8-9957-44DB-843B-06296D3944DE}" type="sibTrans" cxnId="{07F5C647-4715-4A9B-B05C-8DF30054719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042CC29E-5778-4F18-B61E-AA469BDE4ED3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In </a:t>
          </a:r>
          <a:r>
            <a:rPr lang="en-US" sz="1600" dirty="0" smtClean="0">
              <a:solidFill>
                <a:srgbClr val="002060"/>
              </a:solidFill>
            </a:rPr>
            <a:t>October 2015</a:t>
          </a:r>
          <a:endParaRPr lang="th-TH" sz="1600" dirty="0">
            <a:solidFill>
              <a:srgbClr val="002060"/>
            </a:solidFill>
          </a:endParaRPr>
        </a:p>
      </dgm:t>
    </dgm:pt>
    <dgm:pt modelId="{05ABA735-5A8F-439A-96C8-3120193AB077}" type="parTrans" cxnId="{CCA5FE4B-852F-4682-931E-5C1144CF0C88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74FE374D-5CA5-47E0-83DD-E80621686B3C}" type="sibTrans" cxnId="{CCA5FE4B-852F-4682-931E-5C1144CF0C88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547D53A-885E-43CF-8342-A4B3A658A23F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CRI Request 80 articles </a:t>
          </a:r>
          <a:endParaRPr lang="th-TH" sz="1400" dirty="0">
            <a:solidFill>
              <a:srgbClr val="002060"/>
            </a:solidFill>
          </a:endParaRPr>
        </a:p>
      </dgm:t>
    </dgm:pt>
    <dgm:pt modelId="{12256546-3F25-4FC1-ADCE-3AA73256CF40}" type="parTrans" cxnId="{590F9513-FC55-4156-9C79-E4617EB034EA}">
      <dgm:prSet/>
      <dgm:spPr/>
      <dgm:t>
        <a:bodyPr/>
        <a:lstStyle/>
        <a:p>
          <a:endParaRPr lang="en-US"/>
        </a:p>
      </dgm:t>
    </dgm:pt>
    <dgm:pt modelId="{77F68DC8-7458-46C1-A5B5-349A1CC4643E}" type="sibTrans" cxnId="{590F9513-FC55-4156-9C79-E4617EB034EA}">
      <dgm:prSet/>
      <dgm:spPr/>
      <dgm:t>
        <a:bodyPr/>
        <a:lstStyle/>
        <a:p>
          <a:endParaRPr lang="en-US"/>
        </a:p>
      </dgm:t>
    </dgm:pt>
    <dgm:pt modelId="{2EA7B8E7-11B5-40F7-B836-8B08D6EFDAAA}" type="pres">
      <dgm:prSet presAssocID="{47EC0C9F-5C61-4DAD-9901-6A19D37567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E1F73AA-104B-4756-964A-CD549A969546}" type="pres">
      <dgm:prSet presAssocID="{A89CFB8A-1795-422C-9322-5CDEC9967035}" presName="composite" presStyleCnt="0"/>
      <dgm:spPr/>
    </dgm:pt>
    <dgm:pt modelId="{E70F7941-2A05-4216-AD39-A59CDBF270C6}" type="pres">
      <dgm:prSet presAssocID="{A89CFB8A-1795-422C-9322-5CDEC996703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C044E0-7485-4913-A3EA-113488385BF2}" type="pres">
      <dgm:prSet presAssocID="{A89CFB8A-1795-422C-9322-5CDEC996703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826742F-54AD-45FC-9CE3-1492C090EB44}" type="pres">
      <dgm:prSet presAssocID="{62474B81-4936-4C21-AB5D-98848D29EC54}" presName="sp" presStyleCnt="0"/>
      <dgm:spPr/>
    </dgm:pt>
    <dgm:pt modelId="{B08527E0-FEFF-4F6B-97B0-8A96EA19D6F0}" type="pres">
      <dgm:prSet presAssocID="{2E1F569A-B65C-4C2D-96C2-0A088412F700}" presName="composite" presStyleCnt="0"/>
      <dgm:spPr/>
    </dgm:pt>
    <dgm:pt modelId="{D610C55B-D6D3-4569-8046-E24B69282880}" type="pres">
      <dgm:prSet presAssocID="{2E1F569A-B65C-4C2D-96C2-0A088412F700}" presName="parentText" presStyleLbl="alignNode1" presStyleIdx="1" presStyleCnt="3" custLinFactNeighborY="-958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5675CA1-D345-40E6-8AF9-37728EF9F46A}" type="pres">
      <dgm:prSet presAssocID="{2E1F569A-B65C-4C2D-96C2-0A088412F700}" presName="descendantText" presStyleLbl="alignAcc1" presStyleIdx="1" presStyleCnt="3" custScaleY="133336" custLinFactNeighborX="347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A9BA9A0-8739-46C3-9631-BB33E21CB1CA}" type="pres">
      <dgm:prSet presAssocID="{79A8567F-BFB8-480E-9EE9-F07F1311B4CF}" presName="sp" presStyleCnt="0"/>
      <dgm:spPr/>
    </dgm:pt>
    <dgm:pt modelId="{EB348B1C-5155-45EA-A593-90D25EF279FC}" type="pres">
      <dgm:prSet presAssocID="{EF799D37-6AAB-490C-A159-3F38A91BBF0C}" presName="composite" presStyleCnt="0"/>
      <dgm:spPr/>
    </dgm:pt>
    <dgm:pt modelId="{A89BC6B1-F041-499F-B130-1CD784C19A5A}" type="pres">
      <dgm:prSet presAssocID="{EF799D37-6AAB-490C-A159-3F38A91BBF0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EC2CE6-6E6A-4C71-9173-6BF4ACF4F39D}" type="pres">
      <dgm:prSet presAssocID="{EF799D37-6AAB-490C-A159-3F38A91BBF0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A63960ED-7300-48D5-A880-12D9A65C63F4}" type="presOf" srcId="{648B3291-D494-400A-A4A3-0473C304E6B8}" destId="{F7C044E0-7485-4913-A3EA-113488385BF2}" srcOrd="0" destOrd="0" presId="urn:microsoft.com/office/officeart/2005/8/layout/chevron2"/>
    <dgm:cxn modelId="{63B2C400-28E8-4A3F-848A-BD852B3B35BC}" srcId="{47EC0C9F-5C61-4DAD-9901-6A19D3756763}" destId="{EF799D37-6AAB-490C-A159-3F38A91BBF0C}" srcOrd="2" destOrd="0" parTransId="{7B56805C-65BF-45CA-9C32-34A98D21BFC4}" sibTransId="{F843F802-25E0-4E00-8221-38E6F1840498}"/>
    <dgm:cxn modelId="{14F211AC-D71D-45D1-8536-167FBF7E945B}" type="presOf" srcId="{B3CFEC4F-BEC2-45B0-A0D4-2B6E0DE09C20}" destId="{9BEC2CE6-6E6A-4C71-9173-6BF4ACF4F39D}" srcOrd="0" destOrd="0" presId="urn:microsoft.com/office/officeart/2005/8/layout/chevron2"/>
    <dgm:cxn modelId="{C5D76792-A797-4C54-8CB3-76DA79B1BA14}" type="presOf" srcId="{47EC0C9F-5C61-4DAD-9901-6A19D3756763}" destId="{2EA7B8E7-11B5-40F7-B836-8B08D6EFDAAA}" srcOrd="0" destOrd="0" presId="urn:microsoft.com/office/officeart/2005/8/layout/chevron2"/>
    <dgm:cxn modelId="{08B129F9-996A-443F-8347-7A0C722C6980}" type="presOf" srcId="{A00B9CC2-70E8-4CAA-BA99-C159D76241B9}" destId="{95675CA1-D345-40E6-8AF9-37728EF9F46A}" srcOrd="0" destOrd="0" presId="urn:microsoft.com/office/officeart/2005/8/layout/chevron2"/>
    <dgm:cxn modelId="{6832647B-744C-48B3-A562-705D13D9EFA1}" type="presOf" srcId="{A89CFB8A-1795-422C-9322-5CDEC9967035}" destId="{E70F7941-2A05-4216-AD39-A59CDBF270C6}" srcOrd="0" destOrd="0" presId="urn:microsoft.com/office/officeart/2005/8/layout/chevron2"/>
    <dgm:cxn modelId="{D4565ECA-2F1D-4E07-83A0-2935A987C7D6}" type="presOf" srcId="{042CC29E-5778-4F18-B61E-AA469BDE4ED3}" destId="{9BEC2CE6-6E6A-4C71-9173-6BF4ACF4F39D}" srcOrd="0" destOrd="1" presId="urn:microsoft.com/office/officeart/2005/8/layout/chevron2"/>
    <dgm:cxn modelId="{B21E38E3-FBB9-44AD-AD37-03A28A2E7D9D}" type="presOf" srcId="{6547D53A-885E-43CF-8342-A4B3A658A23F}" destId="{95675CA1-D345-40E6-8AF9-37728EF9F46A}" srcOrd="0" destOrd="1" presId="urn:microsoft.com/office/officeart/2005/8/layout/chevron2"/>
    <dgm:cxn modelId="{4D1AEEDA-20F7-49B2-97B4-B2C402D9EC85}" type="presOf" srcId="{EF799D37-6AAB-490C-A159-3F38A91BBF0C}" destId="{A89BC6B1-F041-499F-B130-1CD784C19A5A}" srcOrd="0" destOrd="0" presId="urn:microsoft.com/office/officeart/2005/8/layout/chevron2"/>
    <dgm:cxn modelId="{CCA5FE4B-852F-4682-931E-5C1144CF0C88}" srcId="{EF799D37-6AAB-490C-A159-3F38A91BBF0C}" destId="{042CC29E-5778-4F18-B61E-AA469BDE4ED3}" srcOrd="1" destOrd="0" parTransId="{05ABA735-5A8F-439A-96C8-3120193AB077}" sibTransId="{74FE374D-5CA5-47E0-83DD-E80621686B3C}"/>
    <dgm:cxn modelId="{96C7B22F-3678-4DCA-8B6C-0F305A1BDA47}" type="presOf" srcId="{2E1F569A-B65C-4C2D-96C2-0A088412F700}" destId="{D610C55B-D6D3-4569-8046-E24B69282880}" srcOrd="0" destOrd="0" presId="urn:microsoft.com/office/officeart/2005/8/layout/chevron2"/>
    <dgm:cxn modelId="{E23634B8-6334-4C59-8079-A1B3B8FEA9AF}" srcId="{47EC0C9F-5C61-4DAD-9901-6A19D3756763}" destId="{2E1F569A-B65C-4C2D-96C2-0A088412F700}" srcOrd="1" destOrd="0" parTransId="{1614D101-05FC-43F6-AF4E-85EE499B0110}" sibTransId="{79A8567F-BFB8-480E-9EE9-F07F1311B4CF}"/>
    <dgm:cxn modelId="{8F51A8B1-8BFD-4B12-96CE-B0A09CEC8486}" srcId="{47EC0C9F-5C61-4DAD-9901-6A19D3756763}" destId="{A89CFB8A-1795-422C-9322-5CDEC9967035}" srcOrd="0" destOrd="0" parTransId="{611F412F-8497-4D74-9C6E-C74D0B94AD63}" sibTransId="{62474B81-4936-4C21-AB5D-98848D29EC54}"/>
    <dgm:cxn modelId="{AB18E1E8-BF98-4FF9-8795-9AFF230389A1}" srcId="{A89CFB8A-1795-422C-9322-5CDEC9967035}" destId="{648B3291-D494-400A-A4A3-0473C304E6B8}" srcOrd="0" destOrd="0" parTransId="{9AFC59FB-A7DB-499D-B654-401CF2E21B97}" sibTransId="{9269F6CB-1086-498F-92C7-3164F7AAFC60}"/>
    <dgm:cxn modelId="{213064B1-33D1-4FFD-A5F3-76CC27152CC0}" srcId="{2E1F569A-B65C-4C2D-96C2-0A088412F700}" destId="{A00B9CC2-70E8-4CAA-BA99-C159D76241B9}" srcOrd="0" destOrd="0" parTransId="{B32A61B2-BB5D-434D-AFAE-B883A7EC8FA7}" sibTransId="{F350EB11-FAA7-4AE3-8B64-68D912FDC5DF}"/>
    <dgm:cxn modelId="{590F9513-FC55-4156-9C79-E4617EB034EA}" srcId="{2E1F569A-B65C-4C2D-96C2-0A088412F700}" destId="{6547D53A-885E-43CF-8342-A4B3A658A23F}" srcOrd="1" destOrd="0" parTransId="{12256546-3F25-4FC1-ADCE-3AA73256CF40}" sibTransId="{77F68DC8-7458-46C1-A5B5-349A1CC4643E}"/>
    <dgm:cxn modelId="{07F5C647-4715-4A9B-B05C-8DF300547191}" srcId="{EF799D37-6AAB-490C-A159-3F38A91BBF0C}" destId="{B3CFEC4F-BEC2-45B0-A0D4-2B6E0DE09C20}" srcOrd="0" destOrd="0" parTransId="{FC95D68A-B1AE-4302-AF60-8A3AE58CCCCC}" sibTransId="{ADA880E8-9957-44DB-843B-06296D3944DE}"/>
    <dgm:cxn modelId="{9BF37F90-8F15-48C0-BD35-23A9BC0CB73B}" type="presParOf" srcId="{2EA7B8E7-11B5-40F7-B836-8B08D6EFDAAA}" destId="{6E1F73AA-104B-4756-964A-CD549A969546}" srcOrd="0" destOrd="0" presId="urn:microsoft.com/office/officeart/2005/8/layout/chevron2"/>
    <dgm:cxn modelId="{6FEDA708-E26B-4365-9C57-E1531103BA59}" type="presParOf" srcId="{6E1F73AA-104B-4756-964A-CD549A969546}" destId="{E70F7941-2A05-4216-AD39-A59CDBF270C6}" srcOrd="0" destOrd="0" presId="urn:microsoft.com/office/officeart/2005/8/layout/chevron2"/>
    <dgm:cxn modelId="{B0802ECB-467A-493A-A38A-477BA1803E22}" type="presParOf" srcId="{6E1F73AA-104B-4756-964A-CD549A969546}" destId="{F7C044E0-7485-4913-A3EA-113488385BF2}" srcOrd="1" destOrd="0" presId="urn:microsoft.com/office/officeart/2005/8/layout/chevron2"/>
    <dgm:cxn modelId="{7B21E52D-D6D4-40CF-9377-6C6F8B13B57F}" type="presParOf" srcId="{2EA7B8E7-11B5-40F7-B836-8B08D6EFDAAA}" destId="{E826742F-54AD-45FC-9CE3-1492C090EB44}" srcOrd="1" destOrd="0" presId="urn:microsoft.com/office/officeart/2005/8/layout/chevron2"/>
    <dgm:cxn modelId="{5A150CD6-E8BC-4D91-9D01-1F0686BD50C4}" type="presParOf" srcId="{2EA7B8E7-11B5-40F7-B836-8B08D6EFDAAA}" destId="{B08527E0-FEFF-4F6B-97B0-8A96EA19D6F0}" srcOrd="2" destOrd="0" presId="urn:microsoft.com/office/officeart/2005/8/layout/chevron2"/>
    <dgm:cxn modelId="{C072C0B6-3943-49C4-B6F3-EE69C36D6FE2}" type="presParOf" srcId="{B08527E0-FEFF-4F6B-97B0-8A96EA19D6F0}" destId="{D610C55B-D6D3-4569-8046-E24B69282880}" srcOrd="0" destOrd="0" presId="urn:microsoft.com/office/officeart/2005/8/layout/chevron2"/>
    <dgm:cxn modelId="{76F74803-C279-451B-A4E9-309979AD5328}" type="presParOf" srcId="{B08527E0-FEFF-4F6B-97B0-8A96EA19D6F0}" destId="{95675CA1-D345-40E6-8AF9-37728EF9F46A}" srcOrd="1" destOrd="0" presId="urn:microsoft.com/office/officeart/2005/8/layout/chevron2"/>
    <dgm:cxn modelId="{BA787FCC-3646-424D-B0F9-1D7D659828F6}" type="presParOf" srcId="{2EA7B8E7-11B5-40F7-B836-8B08D6EFDAAA}" destId="{FA9BA9A0-8739-46C3-9631-BB33E21CB1CA}" srcOrd="3" destOrd="0" presId="urn:microsoft.com/office/officeart/2005/8/layout/chevron2"/>
    <dgm:cxn modelId="{87B66C16-C875-46FA-991F-98853B413A4B}" type="presParOf" srcId="{2EA7B8E7-11B5-40F7-B836-8B08D6EFDAAA}" destId="{EB348B1C-5155-45EA-A593-90D25EF279FC}" srcOrd="4" destOrd="0" presId="urn:microsoft.com/office/officeart/2005/8/layout/chevron2"/>
    <dgm:cxn modelId="{377126CD-A82C-49E0-9CBC-44C42E8A7EEA}" type="presParOf" srcId="{EB348B1C-5155-45EA-A593-90D25EF279FC}" destId="{A89BC6B1-F041-499F-B130-1CD784C19A5A}" srcOrd="0" destOrd="0" presId="urn:microsoft.com/office/officeart/2005/8/layout/chevron2"/>
    <dgm:cxn modelId="{924E2F7C-FEF5-451B-BFE9-30D403BA027D}" type="presParOf" srcId="{EB348B1C-5155-45EA-A593-90D25EF279FC}" destId="{9BEC2CE6-6E6A-4C71-9173-6BF4ACF4F3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C26A4B-7082-49F1-8A43-FD4816ED062C}" type="doc">
      <dgm:prSet loTypeId="urn:microsoft.com/office/officeart/2005/8/layout/chevron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th-TH"/>
        </a:p>
      </dgm:t>
    </dgm:pt>
    <dgm:pt modelId="{BD375CA6-945C-4523-8034-76263FEAFD39}">
      <dgm:prSet phldrT="[Text]" custT="1"/>
      <dgm:spPr/>
      <dgm:t>
        <a:bodyPr/>
        <a:lstStyle/>
        <a:p>
          <a:r>
            <a:rPr lang="en-US" sz="1500" dirty="0" smtClean="0">
              <a:solidFill>
                <a:srgbClr val="002060"/>
              </a:solidFill>
            </a:rPr>
            <a:t>Population</a:t>
          </a:r>
          <a:endParaRPr lang="th-TH" sz="1500" dirty="0">
            <a:solidFill>
              <a:srgbClr val="002060"/>
            </a:solidFill>
          </a:endParaRPr>
        </a:p>
      </dgm:t>
    </dgm:pt>
    <dgm:pt modelId="{B1077C2E-45E3-4070-B723-9E5B1521CAFA}" type="parTrans" cxnId="{8CDAEF06-930E-46D3-9998-1B607DBC245D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AED62850-6F5F-4489-B29F-B84D00B989F4}" type="sibTrans" cxnId="{8CDAEF06-930E-46D3-9998-1B607DBC245D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27E7088C-8666-4BF8-AD9F-9289752CC8F1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2060"/>
              </a:solidFill>
            </a:rPr>
            <a:t>Total 415 </a:t>
          </a:r>
          <a:endParaRPr lang="th-TH" sz="1800" dirty="0">
            <a:solidFill>
              <a:srgbClr val="002060"/>
            </a:solidFill>
          </a:endParaRPr>
        </a:p>
      </dgm:t>
    </dgm:pt>
    <dgm:pt modelId="{CF284EC4-F7A1-4F8A-BBA7-F935D9688052}" type="parTrans" cxnId="{FB4E3667-D932-4041-BA86-EA669DC062DE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E434DC85-675F-4A16-A92B-94610B5F023A}" type="sibTrans" cxnId="{FB4E3667-D932-4041-BA86-EA669DC062DE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74E8C924-452F-4A8A-84A1-325580BB1680}">
      <dgm:prSet phldrT="[Text]" custT="1"/>
      <dgm:spPr/>
      <dgm:t>
        <a:bodyPr/>
        <a:lstStyle/>
        <a:p>
          <a:r>
            <a:rPr lang="en-US" sz="1500" dirty="0" smtClean="0">
              <a:solidFill>
                <a:srgbClr val="002060"/>
              </a:solidFill>
            </a:rPr>
            <a:t>Communities</a:t>
          </a:r>
          <a:endParaRPr lang="th-TH" sz="1500" dirty="0">
            <a:solidFill>
              <a:srgbClr val="002060"/>
            </a:solidFill>
          </a:endParaRPr>
        </a:p>
      </dgm:t>
    </dgm:pt>
    <dgm:pt modelId="{AA6EA7EA-8B24-47BB-9D45-A87D4D0F1001}" type="parTrans" cxnId="{CE74EBBE-24A8-4CC6-964F-52000F76E4BB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CABC79EE-F800-4028-91A0-B7DAA45A722B}" type="sibTrans" cxnId="{CE74EBBE-24A8-4CC6-964F-52000F76E4BB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BDD87634-2267-484F-A3E1-77D1AA3B3BF8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CGI 184</a:t>
          </a:r>
          <a:endParaRPr lang="th-TH" sz="1600" dirty="0">
            <a:solidFill>
              <a:srgbClr val="002060"/>
            </a:solidFill>
          </a:endParaRPr>
        </a:p>
      </dgm:t>
    </dgm:pt>
    <dgm:pt modelId="{1CDA3D80-7773-45AF-A639-D5C518459351}" type="parTrans" cxnId="{297F230E-9025-47CC-9D50-980087059BCC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2CE7DF29-96C2-4559-A9E3-B4D0ECF94939}" type="sibTrans" cxnId="{297F230E-9025-47CC-9D50-980087059BCC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4BD20BF9-F73B-4AAB-B859-C03DEDBA22D7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CRI</a:t>
          </a:r>
          <a:r>
            <a:rPr lang="th-TH" sz="1600" dirty="0" smtClean="0">
              <a:solidFill>
                <a:srgbClr val="002060"/>
              </a:solidFill>
            </a:rPr>
            <a:t> </a:t>
          </a:r>
          <a:r>
            <a:rPr lang="en-US" sz="1600" dirty="0" smtClean="0">
              <a:solidFill>
                <a:srgbClr val="002060"/>
              </a:solidFill>
            </a:rPr>
            <a:t> 231 </a:t>
          </a:r>
          <a:endParaRPr lang="th-TH" sz="1600" dirty="0">
            <a:solidFill>
              <a:srgbClr val="002060"/>
            </a:solidFill>
          </a:endParaRPr>
        </a:p>
      </dgm:t>
    </dgm:pt>
    <dgm:pt modelId="{923D69B3-E947-4F3F-A6B3-1733C53DC173}" type="parTrans" cxnId="{6EA4E0E5-5663-4300-A21F-00EF68637074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251E86D0-8E29-49F0-AACF-D62CFFC0C932}" type="sibTrans" cxnId="{6EA4E0E5-5663-4300-A21F-00EF68637074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5C747FAB-016B-42F2-9B62-33BAC326EA77}" type="pres">
      <dgm:prSet presAssocID="{3FC26A4B-7082-49F1-8A43-FD4816ED06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F4671714-42F5-4C8D-95B2-AA6D833D8760}" type="pres">
      <dgm:prSet presAssocID="{BD375CA6-945C-4523-8034-76263FEAFD39}" presName="composite" presStyleCnt="0"/>
      <dgm:spPr/>
    </dgm:pt>
    <dgm:pt modelId="{4DDD3B0D-D1C5-45D1-B8EA-168030E0969D}" type="pres">
      <dgm:prSet presAssocID="{BD375CA6-945C-4523-8034-76263FEAFD3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8C593A4-5FF5-457E-A389-3C125ACB84F6}" type="pres">
      <dgm:prSet presAssocID="{BD375CA6-945C-4523-8034-76263FEAFD39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D8953AC-D32A-482E-A8CC-12658D208254}" type="pres">
      <dgm:prSet presAssocID="{AED62850-6F5F-4489-B29F-B84D00B989F4}" presName="sp" presStyleCnt="0"/>
      <dgm:spPr/>
    </dgm:pt>
    <dgm:pt modelId="{62E8C089-8428-4F48-AFF2-5731C3C3F2F6}" type="pres">
      <dgm:prSet presAssocID="{74E8C924-452F-4A8A-84A1-325580BB1680}" presName="composite" presStyleCnt="0"/>
      <dgm:spPr/>
    </dgm:pt>
    <dgm:pt modelId="{113C8BD0-2C08-4369-BB24-203701C524E1}" type="pres">
      <dgm:prSet presAssocID="{74E8C924-452F-4A8A-84A1-325580BB168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0E080A2-BA96-45BB-BF05-AF67970841F0}" type="pres">
      <dgm:prSet presAssocID="{74E8C924-452F-4A8A-84A1-325580BB168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5981AA8-0816-4723-B179-8E70AB320E12}" type="presOf" srcId="{27E7088C-8666-4BF8-AD9F-9289752CC8F1}" destId="{58C593A4-5FF5-457E-A389-3C125ACB84F6}" srcOrd="0" destOrd="0" presId="urn:microsoft.com/office/officeart/2005/8/layout/chevron2"/>
    <dgm:cxn modelId="{CE74EBBE-24A8-4CC6-964F-52000F76E4BB}" srcId="{3FC26A4B-7082-49F1-8A43-FD4816ED062C}" destId="{74E8C924-452F-4A8A-84A1-325580BB1680}" srcOrd="1" destOrd="0" parTransId="{AA6EA7EA-8B24-47BB-9D45-A87D4D0F1001}" sibTransId="{CABC79EE-F800-4028-91A0-B7DAA45A722B}"/>
    <dgm:cxn modelId="{297F230E-9025-47CC-9D50-980087059BCC}" srcId="{74E8C924-452F-4A8A-84A1-325580BB1680}" destId="{BDD87634-2267-484F-A3E1-77D1AA3B3BF8}" srcOrd="0" destOrd="0" parTransId="{1CDA3D80-7773-45AF-A639-D5C518459351}" sibTransId="{2CE7DF29-96C2-4559-A9E3-B4D0ECF94939}"/>
    <dgm:cxn modelId="{708C7D71-E8E4-420A-88E5-60960F55B5B0}" type="presOf" srcId="{BD375CA6-945C-4523-8034-76263FEAFD39}" destId="{4DDD3B0D-D1C5-45D1-B8EA-168030E0969D}" srcOrd="0" destOrd="0" presId="urn:microsoft.com/office/officeart/2005/8/layout/chevron2"/>
    <dgm:cxn modelId="{3E98B073-CEB0-4582-B4D1-0079816903D3}" type="presOf" srcId="{3FC26A4B-7082-49F1-8A43-FD4816ED062C}" destId="{5C747FAB-016B-42F2-9B62-33BAC326EA77}" srcOrd="0" destOrd="0" presId="urn:microsoft.com/office/officeart/2005/8/layout/chevron2"/>
    <dgm:cxn modelId="{8CDAEF06-930E-46D3-9998-1B607DBC245D}" srcId="{3FC26A4B-7082-49F1-8A43-FD4816ED062C}" destId="{BD375CA6-945C-4523-8034-76263FEAFD39}" srcOrd="0" destOrd="0" parTransId="{B1077C2E-45E3-4070-B723-9E5B1521CAFA}" sibTransId="{AED62850-6F5F-4489-B29F-B84D00B989F4}"/>
    <dgm:cxn modelId="{6EA4E0E5-5663-4300-A21F-00EF68637074}" srcId="{74E8C924-452F-4A8A-84A1-325580BB1680}" destId="{4BD20BF9-F73B-4AAB-B859-C03DEDBA22D7}" srcOrd="1" destOrd="0" parTransId="{923D69B3-E947-4F3F-A6B3-1733C53DC173}" sibTransId="{251E86D0-8E29-49F0-AACF-D62CFFC0C932}"/>
    <dgm:cxn modelId="{FB4E3667-D932-4041-BA86-EA669DC062DE}" srcId="{BD375CA6-945C-4523-8034-76263FEAFD39}" destId="{27E7088C-8666-4BF8-AD9F-9289752CC8F1}" srcOrd="0" destOrd="0" parTransId="{CF284EC4-F7A1-4F8A-BBA7-F935D9688052}" sibTransId="{E434DC85-675F-4A16-A92B-94610B5F023A}"/>
    <dgm:cxn modelId="{0CF8CE77-2E19-4865-982E-67FC688F309B}" type="presOf" srcId="{4BD20BF9-F73B-4AAB-B859-C03DEDBA22D7}" destId="{50E080A2-BA96-45BB-BF05-AF67970841F0}" srcOrd="0" destOrd="1" presId="urn:microsoft.com/office/officeart/2005/8/layout/chevron2"/>
    <dgm:cxn modelId="{CC8BC1D7-5519-4BF2-A0B5-47CF473FF518}" type="presOf" srcId="{BDD87634-2267-484F-A3E1-77D1AA3B3BF8}" destId="{50E080A2-BA96-45BB-BF05-AF67970841F0}" srcOrd="0" destOrd="0" presId="urn:microsoft.com/office/officeart/2005/8/layout/chevron2"/>
    <dgm:cxn modelId="{D85AAEBA-50D2-4956-88ED-4786C943EBA5}" type="presOf" srcId="{74E8C924-452F-4A8A-84A1-325580BB1680}" destId="{113C8BD0-2C08-4369-BB24-203701C524E1}" srcOrd="0" destOrd="0" presId="urn:microsoft.com/office/officeart/2005/8/layout/chevron2"/>
    <dgm:cxn modelId="{3AEFB98F-37DF-41B7-9796-D02665661396}" type="presParOf" srcId="{5C747FAB-016B-42F2-9B62-33BAC326EA77}" destId="{F4671714-42F5-4C8D-95B2-AA6D833D8760}" srcOrd="0" destOrd="0" presId="urn:microsoft.com/office/officeart/2005/8/layout/chevron2"/>
    <dgm:cxn modelId="{EECA20AB-7975-4AD1-8D6D-4253A1901E2E}" type="presParOf" srcId="{F4671714-42F5-4C8D-95B2-AA6D833D8760}" destId="{4DDD3B0D-D1C5-45D1-B8EA-168030E0969D}" srcOrd="0" destOrd="0" presId="urn:microsoft.com/office/officeart/2005/8/layout/chevron2"/>
    <dgm:cxn modelId="{9D8D6A5F-BE5E-45D6-A8F6-057D7176EB30}" type="presParOf" srcId="{F4671714-42F5-4C8D-95B2-AA6D833D8760}" destId="{58C593A4-5FF5-457E-A389-3C125ACB84F6}" srcOrd="1" destOrd="0" presId="urn:microsoft.com/office/officeart/2005/8/layout/chevron2"/>
    <dgm:cxn modelId="{10B94789-FAD7-44B6-A62F-62B5FC299B0B}" type="presParOf" srcId="{5C747FAB-016B-42F2-9B62-33BAC326EA77}" destId="{7D8953AC-D32A-482E-A8CC-12658D208254}" srcOrd="1" destOrd="0" presId="urn:microsoft.com/office/officeart/2005/8/layout/chevron2"/>
    <dgm:cxn modelId="{677B6231-DAA0-40BA-A919-58F1E0580892}" type="presParOf" srcId="{5C747FAB-016B-42F2-9B62-33BAC326EA77}" destId="{62E8C089-8428-4F48-AFF2-5731C3C3F2F6}" srcOrd="2" destOrd="0" presId="urn:microsoft.com/office/officeart/2005/8/layout/chevron2"/>
    <dgm:cxn modelId="{6ED79016-AC87-4032-88CC-258210901F48}" type="presParOf" srcId="{62E8C089-8428-4F48-AFF2-5731C3C3F2F6}" destId="{113C8BD0-2C08-4369-BB24-203701C524E1}" srcOrd="0" destOrd="0" presId="urn:microsoft.com/office/officeart/2005/8/layout/chevron2"/>
    <dgm:cxn modelId="{B7750B08-4344-4EEA-8CF3-3EEE0C24E0F6}" type="presParOf" srcId="{62E8C089-8428-4F48-AFF2-5731C3C3F2F6}" destId="{50E080A2-BA96-45BB-BF05-AF67970841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44345-DB11-4497-8E9B-68158E4924BD}">
      <dsp:nvSpPr>
        <dsp:cNvPr id="0" name=""/>
        <dsp:cNvSpPr/>
      </dsp:nvSpPr>
      <dsp:spPr>
        <a:xfrm rot="5400000">
          <a:off x="-222664" y="226252"/>
          <a:ext cx="1484431" cy="103910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 dirty="0">
            <a:solidFill>
              <a:srgbClr val="002060"/>
            </a:solidFill>
          </a:endParaRPr>
        </a:p>
      </dsp:txBody>
      <dsp:txXfrm rot="-5400000">
        <a:off x="2" y="523138"/>
        <a:ext cx="1039101" cy="445330"/>
      </dsp:txXfrm>
    </dsp:sp>
    <dsp:sp modelId="{E64FCCDB-F980-4ACD-8BDA-2E08378C0889}">
      <dsp:nvSpPr>
        <dsp:cNvPr id="0" name=""/>
        <dsp:cNvSpPr/>
      </dsp:nvSpPr>
      <dsp:spPr>
        <a:xfrm rot="5400000">
          <a:off x="1585282" y="-542593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solidFill>
                <a:srgbClr val="002060"/>
              </a:solidFill>
            </a:rPr>
            <a:t>Books borrowed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Total 935 times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039101" y="50690"/>
        <a:ext cx="2010140" cy="870676"/>
      </dsp:txXfrm>
    </dsp:sp>
    <dsp:sp modelId="{1895B0D3-EB29-4E4D-9B0D-B249175338A2}">
      <dsp:nvSpPr>
        <dsp:cNvPr id="0" name=""/>
        <dsp:cNvSpPr/>
      </dsp:nvSpPr>
      <dsp:spPr>
        <a:xfrm rot="5400000">
          <a:off x="-222664" y="1496673"/>
          <a:ext cx="1484431" cy="103910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 dirty="0">
            <a:solidFill>
              <a:srgbClr val="002060"/>
            </a:solidFill>
          </a:endParaRPr>
        </a:p>
      </dsp:txBody>
      <dsp:txXfrm rot="-5400000">
        <a:off x="2" y="1793559"/>
        <a:ext cx="1039101" cy="445330"/>
      </dsp:txXfrm>
    </dsp:sp>
    <dsp:sp modelId="{B2FECC50-83D5-49CF-B246-9E06D8D16C24}">
      <dsp:nvSpPr>
        <dsp:cNvPr id="0" name=""/>
        <dsp:cNvSpPr/>
      </dsp:nvSpPr>
      <dsp:spPr>
        <a:xfrm rot="5400000">
          <a:off x="1585282" y="727827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>
              <a:solidFill>
                <a:srgbClr val="002060"/>
              </a:solidFill>
            </a:rPr>
            <a:t>Total 2015 collection</a:t>
          </a:r>
          <a:r>
            <a:rPr lang="en-US" sz="1400" kern="1200" dirty="0" smtClean="0">
              <a:solidFill>
                <a:srgbClr val="002060"/>
              </a:solidFill>
            </a:rPr>
            <a:t/>
          </a:r>
          <a:br>
            <a:rPr lang="en-US" sz="1400" kern="1200" dirty="0" smtClean="0">
              <a:solidFill>
                <a:srgbClr val="002060"/>
              </a:solidFill>
            </a:rPr>
          </a:br>
          <a:r>
            <a:rPr lang="en-US" sz="1400" kern="1200" dirty="0" smtClean="0">
              <a:solidFill>
                <a:srgbClr val="002060"/>
              </a:solidFill>
            </a:rPr>
            <a:t>43 Titles  43 copies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Total Hold Collection</a:t>
          </a:r>
          <a:r>
            <a:rPr lang="th-TH" sz="1400" kern="1200" dirty="0" smtClean="0">
              <a:solidFill>
                <a:srgbClr val="002060"/>
              </a:solidFill>
            </a:rPr>
            <a:t/>
          </a:r>
          <a:br>
            <a:rPr lang="th-TH" sz="1400" kern="1200" dirty="0" smtClean="0">
              <a:solidFill>
                <a:srgbClr val="002060"/>
              </a:solidFill>
            </a:rPr>
          </a:br>
          <a:r>
            <a:rPr lang="en-US" sz="1400" kern="1200" dirty="0" smtClean="0">
              <a:solidFill>
                <a:srgbClr val="002060"/>
              </a:solidFill>
            </a:rPr>
            <a:t>493</a:t>
          </a:r>
          <a:r>
            <a:rPr lang="th-TH" sz="1400" kern="1200" dirty="0" smtClean="0">
              <a:solidFill>
                <a:srgbClr val="002060"/>
              </a:solidFill>
            </a:rPr>
            <a:t> </a:t>
          </a:r>
          <a:r>
            <a:rPr lang="en-US" sz="1400" kern="1200" dirty="0" smtClean="0">
              <a:solidFill>
                <a:srgbClr val="002060"/>
              </a:solidFill>
            </a:rPr>
            <a:t>Titles 772 copies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1039101" y="1321110"/>
        <a:ext cx="2010140" cy="870676"/>
      </dsp:txXfrm>
    </dsp:sp>
    <dsp:sp modelId="{7A934025-6C1D-41C5-8A8D-C10AD29E0EA3}">
      <dsp:nvSpPr>
        <dsp:cNvPr id="0" name=""/>
        <dsp:cNvSpPr/>
      </dsp:nvSpPr>
      <dsp:spPr>
        <a:xfrm rot="5400000">
          <a:off x="-222664" y="2767093"/>
          <a:ext cx="1484431" cy="103910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>
            <a:solidFill>
              <a:srgbClr val="002060"/>
            </a:solidFill>
          </a:endParaRPr>
        </a:p>
      </dsp:txBody>
      <dsp:txXfrm rot="-5400000">
        <a:off x="2" y="3063979"/>
        <a:ext cx="1039101" cy="445330"/>
      </dsp:txXfrm>
    </dsp:sp>
    <dsp:sp modelId="{B6D03362-7336-4A68-AC61-C34E2D89845D}">
      <dsp:nvSpPr>
        <dsp:cNvPr id="0" name=""/>
        <dsp:cNvSpPr/>
      </dsp:nvSpPr>
      <dsp:spPr>
        <a:xfrm rot="5400000">
          <a:off x="1585282" y="1998248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Highest number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200 Times borrowed  in June 2015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039101" y="2591531"/>
        <a:ext cx="2010140" cy="8706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E6609-F95D-48A7-AD43-6C549D24D018}">
      <dsp:nvSpPr>
        <dsp:cNvPr id="0" name=""/>
        <dsp:cNvSpPr/>
      </dsp:nvSpPr>
      <dsp:spPr>
        <a:xfrm rot="5400000">
          <a:off x="-218324" y="219053"/>
          <a:ext cx="1455499" cy="101884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Who?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2" y="510153"/>
        <a:ext cx="1018849" cy="436650"/>
      </dsp:txXfrm>
    </dsp:sp>
    <dsp:sp modelId="{E69C50D0-ED61-474C-9F11-4808F1FE6083}">
      <dsp:nvSpPr>
        <dsp:cNvPr id="0" name=""/>
        <dsp:cNvSpPr/>
      </dsp:nvSpPr>
      <dsp:spPr>
        <a:xfrm rot="5400000">
          <a:off x="1630772" y="-611194"/>
          <a:ext cx="946074" cy="216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Total 4,768 visitors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CGI students/faculty/staff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1018849" y="46913"/>
        <a:ext cx="2123736" cy="853706"/>
      </dsp:txXfrm>
    </dsp:sp>
    <dsp:sp modelId="{266A6CCC-6A07-4757-A3D9-2B386F08A526}">
      <dsp:nvSpPr>
        <dsp:cNvPr id="0" name=""/>
        <dsp:cNvSpPr/>
      </dsp:nvSpPr>
      <dsp:spPr>
        <a:xfrm rot="5400000">
          <a:off x="-218324" y="1470795"/>
          <a:ext cx="1455499" cy="101884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Service use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2" y="1761895"/>
        <a:ext cx="1018849" cy="436650"/>
      </dsp:txXfrm>
    </dsp:sp>
    <dsp:sp modelId="{A19EFC2C-014B-49CD-9CC5-C64E0A794374}">
      <dsp:nvSpPr>
        <dsp:cNvPr id="0" name=""/>
        <dsp:cNvSpPr/>
      </dsp:nvSpPr>
      <dsp:spPr>
        <a:xfrm rot="5400000">
          <a:off x="1630772" y="640547"/>
          <a:ext cx="946074" cy="216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Check-out books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On-line reference databases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Social media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1018849" y="1298654"/>
        <a:ext cx="2123736" cy="853706"/>
      </dsp:txXfrm>
    </dsp:sp>
    <dsp:sp modelId="{91AFB04B-7676-40D5-80AF-AC7EEB8C9B4A}">
      <dsp:nvSpPr>
        <dsp:cNvPr id="0" name=""/>
        <dsp:cNvSpPr/>
      </dsp:nvSpPr>
      <dsp:spPr>
        <a:xfrm rot="5400000">
          <a:off x="-218324" y="2722537"/>
          <a:ext cx="1455499" cy="101884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How busy/when?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2" y="3013637"/>
        <a:ext cx="1018849" cy="436650"/>
      </dsp:txXfrm>
    </dsp:sp>
    <dsp:sp modelId="{EECF05AA-71CE-4E33-AC1A-077ED97699F0}">
      <dsp:nvSpPr>
        <dsp:cNvPr id="0" name=""/>
        <dsp:cNvSpPr/>
      </dsp:nvSpPr>
      <dsp:spPr>
        <a:xfrm rot="5400000">
          <a:off x="1630772" y="1892289"/>
          <a:ext cx="946074" cy="216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Highest number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rgbClr val="002060"/>
              </a:solidFill>
            </a:rPr>
            <a:t>724 visitors in October 2015</a:t>
          </a:r>
          <a:endParaRPr lang="th-TH" sz="1200" kern="1200" dirty="0">
            <a:solidFill>
              <a:srgbClr val="002060"/>
            </a:solidFill>
          </a:endParaRPr>
        </a:p>
      </dsp:txBody>
      <dsp:txXfrm rot="-5400000">
        <a:off x="1018849" y="2550396"/>
        <a:ext cx="2123736" cy="8537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F7941-2A05-4216-AD39-A59CDBF270C6}">
      <dsp:nvSpPr>
        <dsp:cNvPr id="0" name=""/>
        <dsp:cNvSpPr/>
      </dsp:nvSpPr>
      <dsp:spPr>
        <a:xfrm rot="5400000">
          <a:off x="-224078" y="247103"/>
          <a:ext cx="1493856" cy="104569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Downloads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" y="545875"/>
        <a:ext cx="1045699" cy="448157"/>
      </dsp:txXfrm>
    </dsp:sp>
    <dsp:sp modelId="{F7C044E0-7485-4913-A3EA-113488385BF2}">
      <dsp:nvSpPr>
        <dsp:cNvPr id="0" name=""/>
        <dsp:cNvSpPr/>
      </dsp:nvSpPr>
      <dsp:spPr>
        <a:xfrm rot="5400000">
          <a:off x="1549514" y="-480790"/>
          <a:ext cx="971006" cy="19786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>
              <a:solidFill>
                <a:srgbClr val="002060"/>
              </a:solidFill>
            </a:rPr>
            <a:t>Total 2,259 articles</a:t>
          </a:r>
          <a:endParaRPr lang="th-TH" sz="1600" b="0" kern="1200" dirty="0">
            <a:solidFill>
              <a:srgbClr val="002060"/>
            </a:solidFill>
          </a:endParaRPr>
        </a:p>
      </dsp:txBody>
      <dsp:txXfrm rot="-5400000">
        <a:off x="1045700" y="70425"/>
        <a:ext cx="1931235" cy="876204"/>
      </dsp:txXfrm>
    </dsp:sp>
    <dsp:sp modelId="{D610C55B-D6D3-4569-8046-E24B69282880}">
      <dsp:nvSpPr>
        <dsp:cNvPr id="0" name=""/>
        <dsp:cNvSpPr/>
      </dsp:nvSpPr>
      <dsp:spPr>
        <a:xfrm rot="5400000">
          <a:off x="-224078" y="1539198"/>
          <a:ext cx="1493856" cy="104569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Sources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" y="1837970"/>
        <a:ext cx="1045699" cy="448157"/>
      </dsp:txXfrm>
    </dsp:sp>
    <dsp:sp modelId="{95675CA1-D345-40E6-8AF9-37728EF9F46A}">
      <dsp:nvSpPr>
        <dsp:cNvPr id="0" name=""/>
        <dsp:cNvSpPr/>
      </dsp:nvSpPr>
      <dsp:spPr>
        <a:xfrm rot="5400000">
          <a:off x="1387667" y="954416"/>
          <a:ext cx="1294701" cy="19786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CGI Request 2,179 articles 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CRI Request 80 articles 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1045700" y="1359585"/>
        <a:ext cx="1915434" cy="1168297"/>
      </dsp:txXfrm>
    </dsp:sp>
    <dsp:sp modelId="{A89BC6B1-F041-499F-B130-1CD784C19A5A}">
      <dsp:nvSpPr>
        <dsp:cNvPr id="0" name=""/>
        <dsp:cNvSpPr/>
      </dsp:nvSpPr>
      <dsp:spPr>
        <a:xfrm rot="5400000">
          <a:off x="-224078" y="2955669"/>
          <a:ext cx="1493856" cy="104569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2060"/>
              </a:solidFill>
            </a:rPr>
            <a:t>Busy time?</a:t>
          </a:r>
          <a:endParaRPr lang="th-TH" sz="1800" kern="1200" dirty="0">
            <a:solidFill>
              <a:srgbClr val="002060"/>
            </a:solidFill>
          </a:endParaRPr>
        </a:p>
      </dsp:txBody>
      <dsp:txXfrm rot="-5400000">
        <a:off x="1" y="3254441"/>
        <a:ext cx="1045699" cy="448157"/>
      </dsp:txXfrm>
    </dsp:sp>
    <dsp:sp modelId="{9BEC2CE6-6E6A-4C71-9173-6BF4ACF4F39D}">
      <dsp:nvSpPr>
        <dsp:cNvPr id="0" name=""/>
        <dsp:cNvSpPr/>
      </dsp:nvSpPr>
      <dsp:spPr>
        <a:xfrm rot="5400000">
          <a:off x="1549514" y="2227776"/>
          <a:ext cx="971006" cy="19786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Highest number service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In </a:t>
          </a:r>
          <a:r>
            <a:rPr lang="en-US" sz="1600" kern="1200" dirty="0" smtClean="0">
              <a:solidFill>
                <a:srgbClr val="002060"/>
              </a:solidFill>
            </a:rPr>
            <a:t>October 2015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045700" y="2778992"/>
        <a:ext cx="1931235" cy="8762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D3B0D-D1C5-45D1-B8EA-168030E0969D}">
      <dsp:nvSpPr>
        <dsp:cNvPr id="0" name=""/>
        <dsp:cNvSpPr/>
      </dsp:nvSpPr>
      <dsp:spPr>
        <a:xfrm rot="5400000">
          <a:off x="-243515" y="244898"/>
          <a:ext cx="1610354" cy="112332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Population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0" y="563045"/>
        <a:ext cx="1123324" cy="487030"/>
      </dsp:txXfrm>
    </dsp:sp>
    <dsp:sp modelId="{58C593A4-5FF5-457E-A389-3C125ACB84F6}">
      <dsp:nvSpPr>
        <dsp:cNvPr id="0" name=""/>
        <dsp:cNvSpPr/>
      </dsp:nvSpPr>
      <dsp:spPr>
        <a:xfrm rot="5400000">
          <a:off x="1441472" y="-316763"/>
          <a:ext cx="1048692" cy="16849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rgbClr val="002060"/>
              </a:solidFill>
            </a:rPr>
            <a:t>Total 415 </a:t>
          </a:r>
          <a:endParaRPr lang="th-TH" sz="1800" kern="1200" dirty="0">
            <a:solidFill>
              <a:srgbClr val="002060"/>
            </a:solidFill>
          </a:endParaRPr>
        </a:p>
      </dsp:txBody>
      <dsp:txXfrm rot="-5400000">
        <a:off x="1123325" y="52577"/>
        <a:ext cx="1633794" cy="946306"/>
      </dsp:txXfrm>
    </dsp:sp>
    <dsp:sp modelId="{113C8BD0-2C08-4369-BB24-203701C524E1}">
      <dsp:nvSpPr>
        <dsp:cNvPr id="0" name=""/>
        <dsp:cNvSpPr/>
      </dsp:nvSpPr>
      <dsp:spPr>
        <a:xfrm rot="5400000">
          <a:off x="-243515" y="1560734"/>
          <a:ext cx="1610354" cy="112332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Communities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0" y="1878881"/>
        <a:ext cx="1123324" cy="487030"/>
      </dsp:txXfrm>
    </dsp:sp>
    <dsp:sp modelId="{50E080A2-BA96-45BB-BF05-AF67970841F0}">
      <dsp:nvSpPr>
        <dsp:cNvPr id="0" name=""/>
        <dsp:cNvSpPr/>
      </dsp:nvSpPr>
      <dsp:spPr>
        <a:xfrm rot="5400000">
          <a:off x="1441472" y="999071"/>
          <a:ext cx="1048692" cy="16849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CGI 184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CRI</a:t>
          </a:r>
          <a:r>
            <a:rPr lang="th-TH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smtClean="0">
              <a:solidFill>
                <a:srgbClr val="002060"/>
              </a:solidFill>
            </a:rPr>
            <a:t> 231 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123325" y="1368412"/>
        <a:ext cx="1633794" cy="946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CD19571-41FF-4AC6-B7D7-05FB9918CBE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hart" Target="../charts/char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7504" y="2348880"/>
            <a:ext cx="4536504" cy="2232248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CGI Learning </a:t>
            </a:r>
            <a: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Center</a:t>
            </a:r>
          </a:p>
          <a:p>
            <a:pPr>
              <a:defRPr/>
            </a:pP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Fact 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&amp; Figures 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2015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/>
            </a:r>
            <a:b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สถิติการปฏิบัติงานปี </a:t>
            </a:r>
            <a:r>
              <a:rPr lang="th-TH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255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8</a:t>
            </a:r>
            <a:endParaRPr lang="th-TH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703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26697798"/>
              </p:ext>
            </p:extLst>
          </p:nvPr>
        </p:nvGraphicFramePr>
        <p:xfrm>
          <a:off x="5724128" y="2060848"/>
          <a:ext cx="309634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84976" cy="759619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>
                <a:solidFill>
                  <a:srgbClr val="FFFF00"/>
                </a:solidFill>
              </a:rPr>
              <a:t>Books borrowed</a:t>
            </a:r>
            <a:endParaRPr lang="th-TH" altLang="en-US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656265505"/>
              </p:ext>
            </p:extLst>
          </p:nvPr>
        </p:nvGraphicFramePr>
        <p:xfrm>
          <a:off x="251520" y="1988840"/>
          <a:ext cx="532859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0222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86296527"/>
              </p:ext>
            </p:extLst>
          </p:nvPr>
        </p:nvGraphicFramePr>
        <p:xfrm>
          <a:off x="5724128" y="2132856"/>
          <a:ext cx="318877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10115" cy="759619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>
                <a:solidFill>
                  <a:srgbClr val="FFFF00"/>
                </a:solidFill>
              </a:rPr>
              <a:t>Visitors/customers</a:t>
            </a:r>
            <a:endParaRPr lang="th-TH" altLang="en-US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054437315"/>
              </p:ext>
            </p:extLst>
          </p:nvPr>
        </p:nvGraphicFramePr>
        <p:xfrm>
          <a:off x="179512" y="1988840"/>
          <a:ext cx="5616624" cy="3775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553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60362814"/>
              </p:ext>
            </p:extLst>
          </p:nvPr>
        </p:nvGraphicFramePr>
        <p:xfrm>
          <a:off x="5868144" y="1844824"/>
          <a:ext cx="30243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10115" cy="759619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dirty="0">
                <a:solidFill>
                  <a:srgbClr val="FFFF00"/>
                </a:solidFill>
              </a:rPr>
              <a:t>Document </a:t>
            </a:r>
            <a:r>
              <a:rPr lang="en-US" altLang="en-US" sz="4800" dirty="0" smtClean="0">
                <a:solidFill>
                  <a:srgbClr val="FFFF00"/>
                </a:solidFill>
              </a:rPr>
              <a:t>delivery</a:t>
            </a:r>
            <a:endParaRPr lang="th-TH" altLang="en-US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02837766"/>
              </p:ext>
            </p:extLst>
          </p:nvPr>
        </p:nvGraphicFramePr>
        <p:xfrm>
          <a:off x="251520" y="1988840"/>
          <a:ext cx="547260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50028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10043336"/>
              </p:ext>
            </p:extLst>
          </p:nvPr>
        </p:nvGraphicFramePr>
        <p:xfrm>
          <a:off x="5508104" y="2492896"/>
          <a:ext cx="2808312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10115" cy="759619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dirty="0">
                <a:solidFill>
                  <a:srgbClr val="FFFF00"/>
                </a:solidFill>
              </a:rPr>
              <a:t>Members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898741281"/>
              </p:ext>
            </p:extLst>
          </p:nvPr>
        </p:nvGraphicFramePr>
        <p:xfrm>
          <a:off x="323528" y="1556792"/>
          <a:ext cx="489654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4976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Custom 3">
      <a:dk1>
        <a:srgbClr val="92D05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748</TotalTime>
  <Words>92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Thatch</vt:lpstr>
      <vt:lpstr>PowerPoint Presentation</vt:lpstr>
      <vt:lpstr>Books borrowed</vt:lpstr>
      <vt:lpstr>Visitors/customers</vt:lpstr>
      <vt:lpstr>Document delivery</vt:lpstr>
      <vt:lpstr>Members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Juthatip</dc:creator>
  <cp:lastModifiedBy>Juthatip</cp:lastModifiedBy>
  <cp:revision>41</cp:revision>
  <dcterms:created xsi:type="dcterms:W3CDTF">2015-03-25T04:10:40Z</dcterms:created>
  <dcterms:modified xsi:type="dcterms:W3CDTF">2017-08-04T10:11:43Z</dcterms:modified>
</cp:coreProperties>
</file>