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84" r:id="rId3"/>
  </p:sldMasterIdLst>
  <p:notesMasterIdLst>
    <p:notesMasterId r:id="rId18"/>
  </p:notesMasterIdLst>
  <p:handoutMasterIdLst>
    <p:handoutMasterId r:id="rId19"/>
  </p:handoutMasterIdLst>
  <p:sldIdLst>
    <p:sldId id="256" r:id="rId4"/>
    <p:sldId id="262" r:id="rId5"/>
    <p:sldId id="261" r:id="rId6"/>
    <p:sldId id="311" r:id="rId7"/>
    <p:sldId id="355" r:id="rId8"/>
    <p:sldId id="315" r:id="rId9"/>
    <p:sldId id="266" r:id="rId10"/>
    <p:sldId id="356" r:id="rId11"/>
    <p:sldId id="357" r:id="rId12"/>
    <p:sldId id="307" r:id="rId13"/>
    <p:sldId id="358" r:id="rId14"/>
    <p:sldId id="316" r:id="rId15"/>
    <p:sldId id="289" r:id="rId16"/>
    <p:sldId id="317" r:id="rId17"/>
  </p:sldIdLst>
  <p:sldSz cx="12192000" cy="6858000"/>
  <p:notesSz cx="9939338" cy="68072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62" autoAdjust="0"/>
    <p:restoredTop sz="94390" autoAdjust="0"/>
  </p:normalViewPr>
  <p:slideViewPr>
    <p:cSldViewPr snapToGrid="0">
      <p:cViewPr>
        <p:scale>
          <a:sx n="80" d="100"/>
          <a:sy n="80" d="100"/>
        </p:scale>
        <p:origin x="-1044" y="-150"/>
      </p:cViewPr>
      <p:guideLst>
        <p:guide orient="horz" pos="232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03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03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6928F2-FCBC-4371-9D01-98007DC50F51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65808"/>
            <a:ext cx="4306737" cy="3403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0284" y="6465808"/>
            <a:ext cx="4306737" cy="3403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3909A-FE9E-482B-BD06-7C090FFFA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98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047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9992" y="0"/>
            <a:ext cx="4307047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A91F-5C3B-4DB5-8387-C091B248C10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934" y="3275965"/>
            <a:ext cx="7951470" cy="26803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65659"/>
            <a:ext cx="4307047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9992" y="6465659"/>
            <a:ext cx="4307047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5BD3-70EF-4C81-AC92-C9BD14DB9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6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24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24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: Shape 41">
            <a:extLst>
              <a:ext uri="{FF2B5EF4-FFF2-40B4-BE49-F238E27FC236}">
                <a16:creationId xmlns:a16="http://schemas.microsoft.com/office/drawing/2014/main" xmlns="" id="{276371D3-4FF4-4780-8DCC-1A9DD3FBADB1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accent1">
              <a:lumMod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36F11E1C-D40B-4E44-841A-CDC5A1A8CE5D}"/>
              </a:ext>
            </a:extLst>
          </p:cNvPr>
          <p:cNvSpPr/>
          <p:nvPr userDrawn="1"/>
        </p:nvSpPr>
        <p:spPr>
          <a:xfrm>
            <a:off x="0" y="5670210"/>
            <a:ext cx="12192000" cy="118779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936750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663097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Break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272075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888574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:a16="http://schemas.microsoft.com/office/drawing/2014/main" xmlns="" id="{15C431FD-5460-4260-B8FE-1385C3A0A9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88839653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yle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xmlns="" id="{EAF96E15-0CE0-49CA-8B27-4146CE72FB8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09173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xmlns="" id="{E5BFE49F-B5E6-4A85-B42A-DBDD013F84A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41396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xmlns="" id="{CAD834A1-2664-485F-A4FD-2D93E8FE03E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094516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" y="0"/>
            <a:ext cx="561594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611652" y="514559"/>
            <a:ext cx="198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6959881" y="514559"/>
            <a:ext cx="198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9308109" y="514559"/>
            <a:ext cx="198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611652" y="3540570"/>
            <a:ext cx="198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959881" y="3540570"/>
            <a:ext cx="198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9308109" y="3540570"/>
            <a:ext cx="198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3861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7D04CEC-4D5F-45A7-9E19-734ADBE840F9}"/>
              </a:ext>
            </a:extLst>
          </p:cNvPr>
          <p:cNvSpPr/>
          <p:nvPr userDrawn="1"/>
        </p:nvSpPr>
        <p:spPr>
          <a:xfrm>
            <a:off x="0" y="1016001"/>
            <a:ext cx="12192000" cy="358986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25753" y="463848"/>
            <a:ext cx="11340495" cy="414201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65000"/>
              </a:schemeClr>
            </a:solidFill>
          </a:ln>
        </p:spPr>
        <p:txBody>
          <a:bodyPr anchor="ctr"/>
          <a:lstStyle>
            <a:lvl1pPr marL="0" indent="0" algn="ctr">
              <a:buNone/>
              <a:defRPr sz="1200">
                <a:latin typeface="Arial" pitchFamily="34" charset="0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84855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Break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055803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601556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01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5" r:id="rId3"/>
    <p:sldLayoutId id="2147483769" r:id="rId4"/>
    <p:sldLayoutId id="2147483764" r:id="rId5"/>
    <p:sldLayoutId id="2147483767" r:id="rId6"/>
    <p:sldLayoutId id="2147483781" r:id="rId7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51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9" r:id="rId3"/>
    <p:sldLayoutId id="2147483690" r:id="rId4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CgiLearningCenter" TargetMode="External"/><Relationship Id="rId2" Type="http://schemas.openxmlformats.org/officeDocument/2006/relationships/hyperlink" Target="mailto:learn@cgi.ac.th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ebofknowledge.com/WOS" TargetMode="External"/><Relationship Id="rId13" Type="http://schemas.openxmlformats.org/officeDocument/2006/relationships/hyperlink" Target="http://www.emeraldinsight.com/" TargetMode="External"/><Relationship Id="rId3" Type="http://schemas.openxmlformats.org/officeDocument/2006/relationships/hyperlink" Target="https://www.methodsnow.com/" TargetMode="External"/><Relationship Id="rId7" Type="http://schemas.openxmlformats.org/officeDocument/2006/relationships/hyperlink" Target="http://ieeexplore.ieee.org/" TargetMode="External"/><Relationship Id="rId12" Type="http://schemas.openxmlformats.org/officeDocument/2006/relationships/hyperlink" Target="http://search.ebscohost.com/login.aspx?authtype=ip,uid&amp;profile=ehost&amp;defaultdb=a9h" TargetMode="External"/><Relationship Id="rId2" Type="http://schemas.openxmlformats.org/officeDocument/2006/relationships/hyperlink" Target="https://scifinder-n.cas.org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dl.acm.org/" TargetMode="External"/><Relationship Id="rId11" Type="http://schemas.openxmlformats.org/officeDocument/2006/relationships/hyperlink" Target="http://pubs.acs.org/" TargetMode="External"/><Relationship Id="rId5" Type="http://schemas.openxmlformats.org/officeDocument/2006/relationships/hyperlink" Target="http://academic.eb.com/" TargetMode="External"/><Relationship Id="rId15" Type="http://schemas.openxmlformats.org/officeDocument/2006/relationships/hyperlink" Target="http://search.ebscohost.com/login.aspx?authtype=ip,guest,uid&amp;custid=ns190160&amp;groupid=main&amp;profile=eds" TargetMode="External"/><Relationship Id="rId10" Type="http://schemas.openxmlformats.org/officeDocument/2006/relationships/hyperlink" Target="http://link.springer.com/" TargetMode="External"/><Relationship Id="rId4" Type="http://schemas.openxmlformats.org/officeDocument/2006/relationships/hyperlink" Target="https://scifinder.cas.org/registration/index.html?corpKey=F55C4300X86F3503FX4120E1C14BE8510A2F" TargetMode="External"/><Relationship Id="rId9" Type="http://schemas.openxmlformats.org/officeDocument/2006/relationships/hyperlink" Target="http://search.proquest.com/pqdtglobal" TargetMode="External"/><Relationship Id="rId14" Type="http://schemas.openxmlformats.org/officeDocument/2006/relationships/hyperlink" Target="https://search.ebscohost.com/login.aspx?authtype=ip,uid&amp;group=main&amp;profile=ehost&amp;defaultdb=iih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2"/>
          </p:cNvPr>
          <p:cNvSpPr txBox="1"/>
          <p:nvPr/>
        </p:nvSpPr>
        <p:spPr>
          <a:xfrm>
            <a:off x="401645" y="5875742"/>
            <a:ext cx="11595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https://www.facebook.com/CgiLearningCenter</a:t>
            </a:r>
            <a:r>
              <a:rPr lang="en-US" altLang="ko-KR" sz="1200" dirty="0" smtClean="0">
                <a:solidFill>
                  <a:schemeClr val="bg1"/>
                </a:solidFill>
                <a:cs typeface="Arial" pitchFamily="34" charset="0"/>
              </a:rPr>
              <a:t>/</a:t>
            </a:r>
          </a:p>
          <a:p>
            <a:pPr algn="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https://</a:t>
            </a:r>
            <a:r>
              <a:rPr lang="en-US" altLang="ko-KR" sz="1200" dirty="0" smtClean="0">
                <a:solidFill>
                  <a:schemeClr val="bg1"/>
                </a:solidFill>
                <a:cs typeface="Arial" pitchFamily="34" charset="0"/>
              </a:rPr>
              <a:t>www.cgi.ac.th/library</a:t>
            </a:r>
          </a:p>
          <a:p>
            <a:pPr algn="r"/>
            <a:endParaRPr lang="en-US" altLang="ko-KR" sz="1200" dirty="0">
              <a:solidFill>
                <a:schemeClr val="bg1"/>
              </a:solidFill>
              <a:cs typeface="Arial" pitchFamily="34" charset="0"/>
            </a:endParaRPr>
          </a:p>
          <a:p>
            <a:pPr algn="r"/>
            <a:r>
              <a:rPr lang="en-US" altLang="ko-KR" sz="1200" dirty="0" smtClean="0">
                <a:solidFill>
                  <a:schemeClr val="bg1"/>
                </a:solidFill>
                <a:cs typeface="Arial" pitchFamily="34" charset="0"/>
              </a:rPr>
              <a:t>July 11, 2019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221F751-3C5B-4561-AD14-8637C5B66736}"/>
              </a:ext>
            </a:extLst>
          </p:cNvPr>
          <p:cNvSpPr txBox="1"/>
          <p:nvPr/>
        </p:nvSpPr>
        <p:spPr>
          <a:xfrm>
            <a:off x="6826960" y="935417"/>
            <a:ext cx="4631741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800" dirty="0" smtClean="0">
                <a:solidFill>
                  <a:schemeClr val="bg1"/>
                </a:solidFill>
                <a:cs typeface="Arial" pitchFamily="34" charset="0"/>
              </a:rPr>
              <a:t>CGI Reference Databases 2019</a:t>
            </a:r>
            <a:endParaRPr lang="ko-KR" altLang="en-US" sz="4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F166F6B-B975-4F3C-BCF2-9971086140FB}"/>
              </a:ext>
            </a:extLst>
          </p:cNvPr>
          <p:cNvSpPr txBox="1"/>
          <p:nvPr/>
        </p:nvSpPr>
        <p:spPr>
          <a:xfrm>
            <a:off x="6874517" y="3347323"/>
            <a:ext cx="4490170" cy="6669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sz="1867" dirty="0" smtClean="0">
                <a:solidFill>
                  <a:schemeClr val="bg1"/>
                </a:solidFill>
                <a:cs typeface="Arial" pitchFamily="34" charset="0"/>
              </a:rPr>
              <a:t>Ms. Juthatip Niyomrat, </a:t>
            </a:r>
          </a:p>
          <a:p>
            <a:pPr algn="r"/>
            <a:r>
              <a:rPr lang="en-US" altLang="ko-KR" sz="1867" dirty="0" smtClean="0">
                <a:solidFill>
                  <a:schemeClr val="bg1"/>
                </a:solidFill>
                <a:cs typeface="Arial" pitchFamily="34" charset="0"/>
              </a:rPr>
              <a:t>Information Specialists</a:t>
            </a:r>
            <a:endParaRPr lang="ko-KR" altLang="en-US" sz="1867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xmlns="" id="{6ED142D3-29FB-4AB3-80DF-6B614B73C5D2}"/>
              </a:ext>
            </a:extLst>
          </p:cNvPr>
          <p:cNvSpPr/>
          <p:nvPr/>
        </p:nvSpPr>
        <p:spPr>
          <a:xfrm>
            <a:off x="3749423" y="622301"/>
            <a:ext cx="7845677" cy="3622629"/>
          </a:xfrm>
          <a:custGeom>
            <a:avLst/>
            <a:gdLst>
              <a:gd name="connsiteX0" fmla="*/ 0 w 11768516"/>
              <a:gd name="connsiteY0" fmla="*/ 0 h 5433944"/>
              <a:gd name="connsiteX1" fmla="*/ 11768516 w 11768516"/>
              <a:gd name="connsiteY1" fmla="*/ 0 h 5433944"/>
              <a:gd name="connsiteX2" fmla="*/ 11768516 w 11768516"/>
              <a:gd name="connsiteY2" fmla="*/ 5433944 h 5433944"/>
              <a:gd name="connsiteX3" fmla="*/ 3711365 w 11768516"/>
              <a:gd name="connsiteY3" fmla="*/ 5433944 h 5433944"/>
              <a:gd name="connsiteX4" fmla="*/ 3711365 w 11768516"/>
              <a:gd name="connsiteY4" fmla="*/ 5233214 h 5433944"/>
              <a:gd name="connsiteX5" fmla="*/ 11567786 w 11768516"/>
              <a:gd name="connsiteY5" fmla="*/ 5233214 h 5433944"/>
              <a:gd name="connsiteX6" fmla="*/ 11567786 w 11768516"/>
              <a:gd name="connsiteY6" fmla="*/ 200730 h 5433944"/>
              <a:gd name="connsiteX7" fmla="*/ 200730 w 11768516"/>
              <a:gd name="connsiteY7" fmla="*/ 200730 h 5433944"/>
              <a:gd name="connsiteX8" fmla="*/ 200730 w 11768516"/>
              <a:gd name="connsiteY8" fmla="*/ 3480926 h 5433944"/>
              <a:gd name="connsiteX9" fmla="*/ 0 w 11768516"/>
              <a:gd name="connsiteY9" fmla="*/ 3480926 h 543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68516" h="5433944">
                <a:moveTo>
                  <a:pt x="0" y="0"/>
                </a:moveTo>
                <a:lnTo>
                  <a:pt x="11768516" y="0"/>
                </a:lnTo>
                <a:lnTo>
                  <a:pt x="11768516" y="5433944"/>
                </a:lnTo>
                <a:lnTo>
                  <a:pt x="3711365" y="5433944"/>
                </a:lnTo>
                <a:lnTo>
                  <a:pt x="3711365" y="5233214"/>
                </a:lnTo>
                <a:lnTo>
                  <a:pt x="11567786" y="5233214"/>
                </a:lnTo>
                <a:lnTo>
                  <a:pt x="11567786" y="200730"/>
                </a:lnTo>
                <a:lnTo>
                  <a:pt x="200730" y="200730"/>
                </a:lnTo>
                <a:lnTo>
                  <a:pt x="200730" y="3480926"/>
                </a:lnTo>
                <a:lnTo>
                  <a:pt x="0" y="34809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9A03E388-9BAB-4F1E-ACB7-1669E3F7E764}"/>
              </a:ext>
            </a:extLst>
          </p:cNvPr>
          <p:cNvGrpSpPr/>
          <p:nvPr/>
        </p:nvGrpSpPr>
        <p:grpSpPr>
          <a:xfrm>
            <a:off x="3275908" y="2108047"/>
            <a:ext cx="3244291" cy="3000067"/>
            <a:chOff x="8479089" y="1262387"/>
            <a:chExt cx="6147593" cy="5684813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xmlns="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xmlns="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xmlns="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xmlns="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xmlns="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xmlns="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xmlns="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xmlns="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xmlns="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xmlns="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xmlns="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xmlns="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xmlns="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xmlns="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xmlns="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xmlns="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xmlns="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xmlns="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xmlns="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xmlns="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xmlns="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xmlns="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xmlns="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xmlns="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xmlns="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xmlns="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xmlns="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xmlns="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xmlns="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xmlns="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xmlns="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xmlns="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xmlns="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xmlns="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xmlns="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xmlns="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xmlns="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xmlns="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xmlns="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xmlns="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xmlns="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xmlns="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xmlns="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xmlns="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xmlns="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xmlns="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xmlns="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xmlns="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xmlns="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xmlns="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xmlns="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xmlns="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xmlns="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xmlns="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xmlns="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xmlns="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xmlns="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xmlns="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xmlns="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xmlns="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xmlns="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xmlns="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xmlns="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xmlns="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xmlns="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xmlns="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xmlns="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xmlns="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xmlns="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xmlns="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xmlns="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xmlns="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xmlns="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xmlns="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xmlns="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xmlns="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xmlns="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xmlns="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xmlns="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xmlns="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xmlns="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xmlns="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xmlns="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xmlns="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xmlns="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xmlns="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xmlns="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xmlns="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xmlns="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xmlns="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xmlns="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xmlns="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xmlns="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xmlns="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xmlns="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xmlns="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xmlns="" id="{31F27109-B9F6-4669-B633-B3038D2645A7}"/>
              </a:ext>
            </a:extLst>
          </p:cNvPr>
          <p:cNvGrpSpPr/>
          <p:nvPr/>
        </p:nvGrpSpPr>
        <p:grpSpPr>
          <a:xfrm>
            <a:off x="580029" y="4595774"/>
            <a:ext cx="5643636" cy="1501886"/>
            <a:chOff x="3960971" y="2767117"/>
            <a:chExt cx="4267200" cy="1321489"/>
          </a:xfrm>
        </p:grpSpPr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xmlns="" id="{222850DF-6339-45A0-9715-5EFBF62D4EC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xmlns="" id="{09F7AC77-C86D-41F2-941E-BD42FC797410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xmlns="" id="{2B9C10CB-44CB-46F4-8C4A-2BD8013C237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xmlns="" id="{8EB2E6BD-2396-48EF-BEFF-AD7EDF7F8A75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</p:spTree>
    <p:extLst>
      <p:ext uri="{BB962C8B-B14F-4D97-AF65-F5344CB8AC3E}">
        <p14:creationId xmlns:p14="http://schemas.microsoft.com/office/powerpoint/2010/main" val="40324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30363" y="5634038"/>
            <a:ext cx="8931275" cy="369887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en-US" altLang="ko-KR" sz="1867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https://</a:t>
            </a:r>
            <a:r>
              <a:rPr lang="en-US" altLang="ko-KR" sz="1867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www.cgi.ac.th/library </a:t>
            </a:r>
            <a:endParaRPr lang="en-US" sz="1867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F2EEAC32-7139-4F96-8ABA-0478752D784E}"/>
              </a:ext>
            </a:extLst>
          </p:cNvPr>
          <p:cNvSpPr txBox="1">
            <a:spLocks/>
          </p:cNvSpPr>
          <p:nvPr/>
        </p:nvSpPr>
        <p:spPr>
          <a:xfrm>
            <a:off x="1090514" y="4799391"/>
            <a:ext cx="10072292" cy="780967"/>
          </a:xfrm>
          <a:prstGeom prst="rect">
            <a:avLst/>
          </a:prstGeom>
        </p:spPr>
        <p:txBody>
          <a:bodyPr anchor="ctr"/>
          <a:lstStyle>
            <a:lvl1pPr algn="l" defTabSz="13715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CGI Learning Center Website</a:t>
            </a:r>
            <a:endParaRPr lang="en-US" sz="4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Frame 7">
            <a:extLst>
              <a:ext uri="{FF2B5EF4-FFF2-40B4-BE49-F238E27FC236}">
                <a16:creationId xmlns:a16="http://schemas.microsoft.com/office/drawing/2014/main" xmlns="" id="{9ACAC182-B43C-461D-9909-82D6E78B1121}"/>
              </a:ext>
            </a:extLst>
          </p:cNvPr>
          <p:cNvSpPr/>
          <p:nvPr/>
        </p:nvSpPr>
        <p:spPr>
          <a:xfrm>
            <a:off x="803125" y="880534"/>
            <a:ext cx="10585751" cy="5513619"/>
          </a:xfrm>
          <a:prstGeom prst="frame">
            <a:avLst>
              <a:gd name="adj1" fmla="val 2823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0" name="직사각형 2">
            <a:extLst>
              <a:ext uri="{FF2B5EF4-FFF2-40B4-BE49-F238E27FC236}">
                <a16:creationId xmlns:a16="http://schemas.microsoft.com/office/drawing/2014/main" xmlns="" id="{22CA9355-429E-4ABF-A3C4-1216DD9C6135}"/>
              </a:ext>
            </a:extLst>
          </p:cNvPr>
          <p:cNvSpPr/>
          <p:nvPr/>
        </p:nvSpPr>
        <p:spPr>
          <a:xfrm>
            <a:off x="1090513" y="1171116"/>
            <a:ext cx="33005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We Create</a:t>
            </a:r>
          </a:p>
          <a:p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Quality</a:t>
            </a: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400" b="1" dirty="0">
                <a:solidFill>
                  <a:schemeClr val="accent3"/>
                </a:solidFill>
                <a:cs typeface="Arial" pitchFamily="34" charset="0"/>
              </a:rPr>
              <a:t>Professional</a:t>
            </a:r>
          </a:p>
          <a:p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PPT </a:t>
            </a:r>
            <a:r>
              <a:rPr lang="en-US" altLang="ko-KR" sz="2400" b="1" dirty="0">
                <a:solidFill>
                  <a:schemeClr val="accent3"/>
                </a:solidFill>
                <a:cs typeface="Arial" pitchFamily="34" charset="0"/>
              </a:rPr>
              <a:t>Presentation</a:t>
            </a:r>
          </a:p>
        </p:txBody>
      </p:sp>
      <p:pic>
        <p:nvPicPr>
          <p:cNvPr id="12" name="Picture 2"/>
          <p:cNvPicPr>
            <a:picLocks noGrp="1" noChangeAspect="1" noChangeArrowheads="1"/>
          </p:cNvPicPr>
          <p:nvPr>
            <p:ph type="pic" idx="1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38" b="17538"/>
          <a:stretch/>
        </p:blipFill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82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Freeform: Shape 110">
            <a:extLst>
              <a:ext uri="{FF2B5EF4-FFF2-40B4-BE49-F238E27FC236}">
                <a16:creationId xmlns:a16="http://schemas.microsoft.com/office/drawing/2014/main" xmlns="" id="{53465DD4-DFF5-4708-8E83-38FFA6677D34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xmlns="" id="{CEB9BB9F-1DB6-45C3-A6FE-8F093D9D5FD9}"/>
              </a:ext>
            </a:extLst>
          </p:cNvPr>
          <p:cNvSpPr/>
          <p:nvPr/>
        </p:nvSpPr>
        <p:spPr>
          <a:xfrm>
            <a:off x="1" y="0"/>
            <a:ext cx="2808843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48A2979-A456-4286-B8FC-8FF4C0C58EFD}"/>
              </a:ext>
            </a:extLst>
          </p:cNvPr>
          <p:cNvSpPr txBox="1"/>
          <p:nvPr/>
        </p:nvSpPr>
        <p:spPr>
          <a:xfrm>
            <a:off x="4952010" y="2919753"/>
            <a:ext cx="7239991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Searching Tips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BF384FF8-8F72-4348-B6C6-0E1A01B1930B}"/>
              </a:ext>
            </a:extLst>
          </p:cNvPr>
          <p:cNvGrpSpPr/>
          <p:nvPr/>
        </p:nvGrpSpPr>
        <p:grpSpPr>
          <a:xfrm rot="20788243">
            <a:off x="2450991" y="1780656"/>
            <a:ext cx="2315135" cy="2140856"/>
            <a:chOff x="8479089" y="1262387"/>
            <a:chExt cx="6147593" cy="5684813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xmlns="" id="{36204B64-8526-4B61-A8B5-E25EAB5B9AC2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xmlns="" id="{4C583B3B-CFCC-4297-9213-64738AD7179A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xmlns="" id="{EB552930-4B1B-43E9-A809-9753F9AA577D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xmlns="" id="{8FB87850-A979-4840-8BDA-266AFEADB5E2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xmlns="" id="{D03EC990-949A-4320-955A-94EC80955A08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xmlns="" id="{C638D00C-9430-4FDE-9AC1-2278342DFDD5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xmlns="" id="{E75213F3-6F48-427A-A1CD-DEFA0614A3FE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xmlns="" id="{B6402CDE-35E8-4959-AC8C-436170A95AA6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xmlns="" id="{ECE27259-8B80-42E3-8FC7-94443B82E846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xmlns="" id="{E8B54D8D-B988-425C-9437-0C864008F9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xmlns="" id="{9128FD92-FAEC-4382-807C-38861F86E90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xmlns="" id="{4FA940C5-1992-432F-8D50-6FE2D3AD1766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xmlns="" id="{496ED3DB-B2E7-42CF-8C4D-C2C15E22C14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xmlns="" id="{ABC786B8-63BD-479D-8326-F731406C807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xmlns="" id="{6D801E22-4BCC-4747-B911-74057F55EE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xmlns="" id="{FEB56ACF-2597-4BD5-806C-41416ADCD550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xmlns="" id="{908CFA48-282C-40F5-96A9-AFC2D25C5C6B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xmlns="" id="{7C467737-31B9-4E8B-A93B-B84D8CAEF908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xmlns="" id="{16F22960-E4E4-43C9-8113-9FA9383190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xmlns="" id="{898A5C06-5EE3-47AB-88DE-492CA5D83E8C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xmlns="" id="{06CE4DE0-4C74-4D7F-9471-2868F5BB871E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xmlns="" id="{BFD0D555-216B-4932-B9FE-ACE365A3AC9C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xmlns="" id="{72A05CE5-77C4-4604-BBD2-E3B32A88C073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xmlns="" id="{15AE40B2-8808-4881-9B09-246C1117A929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xmlns="" id="{4A1B9EA9-2301-4049-8D19-A3E9AC6530D0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xmlns="" id="{C385D748-74BF-4D8D-ACC5-059C21D36D6F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xmlns="" id="{FA352A5A-CE85-4D62-9A13-117CC7600B7F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xmlns="" id="{9BACD9CB-C787-4B39-8554-DC98CFE2F3DB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xmlns="" id="{25DF2450-FAF7-478C-AAE6-26251C8F2272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xmlns="" id="{D3C4D7D3-B5BB-49DA-99E4-EF5F182C9875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xmlns="" id="{3E026E30-9F88-4E52-A252-742503E17DA0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xmlns="" id="{08C900B2-BEB8-4E65-8811-47A6121E6DED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xmlns="" id="{A976A94D-D5F5-4609-AF2D-3B882D9BC725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xmlns="" id="{740A6B72-633A-4964-96B3-9A148FF849E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xmlns="" id="{D40146B1-3180-4707-A6DC-BE5793CED9D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xmlns="" id="{C3449BE2-6176-4D30-83D2-ECFFDA807081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xmlns="" id="{F690578B-BAFF-4522-B53E-124719FB9CB4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xmlns="" id="{4AB707A8-EA14-46A6-8FC3-D68EA3DAE48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xmlns="" id="{DFACE692-69BE-47D3-A277-BB3F38656D9D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xmlns="" id="{954A49EC-DAF5-4715-9944-D53F451E73F1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xmlns="" id="{6007B31D-6309-4FEE-83CE-4452D872DECC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xmlns="" id="{1CB31229-7923-4315-A7F1-07E855DAD1F4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xmlns="" id="{F7B98F86-BEAF-423D-975C-4B92B5FDC512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xmlns="" id="{90F2BEF7-178D-4E9F-A397-45BE0BA52373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xmlns="" id="{BA5D33CC-72BA-4ED3-929D-BBFA7047CAEB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xmlns="" id="{3CC7AFB0-C00A-4EA5-882E-D3826B7397E3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xmlns="" id="{19394C8E-A74F-4AF5-97C7-95FA1AE0B92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xmlns="" id="{3B1FA5F8-EF79-4816-A8B5-F00DAEE00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xmlns="" id="{9906C50D-6583-4C6C-ABB6-604D442DC368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xmlns="" id="{808F829E-4B0D-47BC-9880-012A7B65B548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xmlns="" id="{8269D359-37D2-4469-A657-9DEA3B2D2262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xmlns="" id="{467DC549-A083-4C11-B1F7-D33B745CEB70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xmlns="" id="{F365A485-8177-48F1-9A43-F6CE27A2C7B7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xmlns="" id="{989E9088-2ED8-4F34-BFA9-2DD62230872B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xmlns="" id="{BE4B2C34-F66A-4F3B-AA9F-56FC53F89CE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xmlns="" id="{3167BC9F-BC21-4515-AE1E-1158D9F512BD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xmlns="" id="{35C7950D-0081-4FDD-96BF-00DC700C4892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xmlns="" id="{1CA22296-76B6-4C9D-A610-6C234C29F81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xmlns="" id="{86D450B3-B290-4F17-9A82-ABF9DF1DE5B0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xmlns="" id="{65C16229-0C2F-41DC-BDD8-EC1081297450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xmlns="" id="{0601B9C8-2FDF-477E-9898-91C87ECB21E0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xmlns="" id="{EFB32CC0-4F88-4E41-9F2F-C9FCCAC1CBA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xmlns="" id="{88873582-36C3-48D4-AD0B-DE9A6BF6252D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xmlns="" id="{450CDD60-666F-4A75-92B6-5F5B797CA585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xmlns="" id="{919CC631-F3D5-474F-8835-1087B1EC8E3C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xmlns="" id="{A7B7CA39-7C1C-432E-93DF-FAE40EA0AB39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xmlns="" id="{640CE090-27A0-41ED-937D-63A8F2040B1C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xmlns="" id="{B9B6C874-B96E-479C-B875-CD48504853E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xmlns="" id="{94ADC981-020F-42C6-B668-1DF08572540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xmlns="" id="{7D9D223F-EDB4-45BE-B370-2D29C457CD6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xmlns="" id="{79D71484-C93C-48F4-A2FE-561C923EA019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xmlns="" id="{62E6484E-1FD7-43AF-AD13-0D31529E1F1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xmlns="" id="{FC21BC80-4CA6-4B86-840F-9C3517060099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xmlns="" id="{FFC7FEB3-8A5C-467E-A3AA-5AD91CF423C5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xmlns="" id="{071F25F0-0699-4A26-A1F3-ACBC2D108891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xmlns="" id="{C6D21C08-5954-464C-9CFF-1F895A0B30A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xmlns="" id="{E918EED3-9B79-4A7D-83FA-C87BD3E71C6D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xmlns="" id="{01F6A468-F3F6-4D6A-B01D-EBA40414DE2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xmlns="" id="{9AA2A404-4E51-4573-801E-16F593AE80C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xmlns="" id="{EA53B2F4-33BE-43E3-8D64-A0FDE9F5C1E9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xmlns="" id="{9B55A05E-2313-42CE-9400-F183431BF3F9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xmlns="" id="{BBB9D8D4-3653-400C-B38B-A809350EA55B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xmlns="" id="{D66409B5-9B20-43C9-B3DB-571E394DF55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xmlns="" id="{4B534EBE-B982-4CAB-B96C-88E1B667719C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xmlns="" id="{CD094AED-B320-4F63-B7FA-D1081B3FF0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xmlns="" id="{EF2CB90B-4C6F-428E-9A21-9CF239A6B313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xmlns="" id="{7615928F-4E3C-4FFE-984D-F47A483C606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xmlns="" id="{39BB9543-19CA-4406-81F4-D68D2216F81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xmlns="" id="{745340EC-00C1-432F-8176-FB2E0DFA2290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xmlns="" id="{F04E49FE-D0ED-43C8-819D-E94DC8A508F1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xmlns="" id="{627AFE97-C372-407E-A8A0-BB0A13BED5A1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xmlns="" id="{F525AA09-A326-49D7-B6E0-ECAC0B124933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xmlns="" id="{2F66879C-07FD-47BE-8986-8930C1432668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xmlns="" id="{9552601B-DD80-4CBD-8E72-A8FFEC43B9C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xmlns="" id="{F9FD31B1-D601-4BB7-BC68-1F3651E4EA79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xmlns="" id="{D2D1A268-2B03-428F-BE26-4457DF672706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xmlns="" id="{9BA00ECD-E6C3-42C4-BC64-161F1FF51D5E}"/>
              </a:ext>
            </a:extLst>
          </p:cNvPr>
          <p:cNvGrpSpPr/>
          <p:nvPr/>
        </p:nvGrpSpPr>
        <p:grpSpPr>
          <a:xfrm>
            <a:off x="1579531" y="4116847"/>
            <a:ext cx="2511085" cy="668251"/>
            <a:chOff x="3960971" y="2767117"/>
            <a:chExt cx="4267200" cy="1321489"/>
          </a:xfrm>
        </p:grpSpPr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xmlns="" id="{9225334A-DB95-4E49-A020-7240E8C1DEA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xmlns="" id="{08456589-A05E-4115-AA6E-3D8B70F0997B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xmlns="" id="{34BD87D8-6620-4AD2-8BF6-B1A84694179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xmlns="" id="{E6FA30C5-9D63-4AE2-8F0F-D37B53E1C6B0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08" name="Freeform: Shape 107">
            <a:extLst>
              <a:ext uri="{FF2B5EF4-FFF2-40B4-BE49-F238E27FC236}">
                <a16:creationId xmlns:a16="http://schemas.microsoft.com/office/drawing/2014/main" xmlns="" id="{61913734-5F44-4CF8-A643-8B76A30E4B03}"/>
              </a:ext>
            </a:extLst>
          </p:cNvPr>
          <p:cNvSpPr/>
          <p:nvPr/>
        </p:nvSpPr>
        <p:spPr>
          <a:xfrm>
            <a:off x="1329875" y="2163337"/>
            <a:ext cx="3044883" cy="2905209"/>
          </a:xfrm>
          <a:custGeom>
            <a:avLst/>
            <a:gdLst>
              <a:gd name="connsiteX0" fmla="*/ 0 w 4567324"/>
              <a:gd name="connsiteY0" fmla="*/ 0 h 4357814"/>
              <a:gd name="connsiteX1" fmla="*/ 2186363 w 4567324"/>
              <a:gd name="connsiteY1" fmla="*/ 0 h 4357814"/>
              <a:gd name="connsiteX2" fmla="*/ 2186363 w 4567324"/>
              <a:gd name="connsiteY2" fmla="*/ 195535 h 4357814"/>
              <a:gd name="connsiteX3" fmla="*/ 195535 w 4567324"/>
              <a:gd name="connsiteY3" fmla="*/ 195535 h 4357814"/>
              <a:gd name="connsiteX4" fmla="*/ 195535 w 4567324"/>
              <a:gd name="connsiteY4" fmla="*/ 4162279 h 4357814"/>
              <a:gd name="connsiteX5" fmla="*/ 4371789 w 4567324"/>
              <a:gd name="connsiteY5" fmla="*/ 4162279 h 4357814"/>
              <a:gd name="connsiteX6" fmla="*/ 4371789 w 4567324"/>
              <a:gd name="connsiteY6" fmla="*/ 1765145 h 4357814"/>
              <a:gd name="connsiteX7" fmla="*/ 4567324 w 4567324"/>
              <a:gd name="connsiteY7" fmla="*/ 1765145 h 4357814"/>
              <a:gd name="connsiteX8" fmla="*/ 4567324 w 4567324"/>
              <a:gd name="connsiteY8" fmla="*/ 4357814 h 4357814"/>
              <a:gd name="connsiteX9" fmla="*/ 0 w 4567324"/>
              <a:gd name="connsiteY9" fmla="*/ 4357814 h 4357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67324" h="4357814">
                <a:moveTo>
                  <a:pt x="0" y="0"/>
                </a:moveTo>
                <a:lnTo>
                  <a:pt x="2186363" y="0"/>
                </a:lnTo>
                <a:lnTo>
                  <a:pt x="2186363" y="195535"/>
                </a:lnTo>
                <a:lnTo>
                  <a:pt x="195535" y="195535"/>
                </a:lnTo>
                <a:lnTo>
                  <a:pt x="195535" y="4162279"/>
                </a:lnTo>
                <a:lnTo>
                  <a:pt x="4371789" y="4162279"/>
                </a:lnTo>
                <a:lnTo>
                  <a:pt x="4371789" y="1765145"/>
                </a:lnTo>
                <a:lnTo>
                  <a:pt x="4567324" y="1765145"/>
                </a:lnTo>
                <a:lnTo>
                  <a:pt x="4567324" y="4357814"/>
                </a:lnTo>
                <a:lnTo>
                  <a:pt x="0" y="435781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64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Freeform 27">
            <a:extLst>
              <a:ext uri="{FF2B5EF4-FFF2-40B4-BE49-F238E27FC236}">
                <a16:creationId xmlns:a16="http://schemas.microsoft.com/office/drawing/2014/main" xmlns="" id="{9B2DDCA0-7924-4466-953D-B1BFFEC4F6B0}"/>
              </a:ext>
            </a:extLst>
          </p:cNvPr>
          <p:cNvSpPr>
            <a:spLocks noChangeAspect="1"/>
          </p:cNvSpPr>
          <p:nvPr/>
        </p:nvSpPr>
        <p:spPr>
          <a:xfrm flipH="1">
            <a:off x="879107" y="5414238"/>
            <a:ext cx="1164623" cy="627480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182" name="Freeform 11">
            <a:extLst>
              <a:ext uri="{FF2B5EF4-FFF2-40B4-BE49-F238E27FC236}">
                <a16:creationId xmlns:a16="http://schemas.microsoft.com/office/drawing/2014/main" xmlns="" id="{AD4EF9A4-E98E-45CB-8E89-BF7DFA2C4C02}"/>
              </a:ext>
            </a:extLst>
          </p:cNvPr>
          <p:cNvSpPr/>
          <p:nvPr/>
        </p:nvSpPr>
        <p:spPr>
          <a:xfrm>
            <a:off x="1722544" y="1823381"/>
            <a:ext cx="815636" cy="489969"/>
          </a:xfrm>
          <a:custGeom>
            <a:avLst/>
            <a:gdLst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52425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39911 h 1539911"/>
              <a:gd name="connsiteX1" fmla="*/ 1952625 w 2305050"/>
              <a:gd name="connsiteY1" fmla="*/ 1473236 h 1539911"/>
              <a:gd name="connsiteX2" fmla="*/ 2305050 w 2305050"/>
              <a:gd name="connsiteY2" fmla="*/ 844586 h 1539911"/>
              <a:gd name="connsiteX3" fmla="*/ 1762125 w 2305050"/>
              <a:gd name="connsiteY3" fmla="*/ 854111 h 1539911"/>
              <a:gd name="connsiteX4" fmla="*/ 2047875 w 2305050"/>
              <a:gd name="connsiteY4" fmla="*/ 377861 h 1539911"/>
              <a:gd name="connsiteX5" fmla="*/ 1581150 w 2305050"/>
              <a:gd name="connsiteY5" fmla="*/ 358811 h 1539911"/>
              <a:gd name="connsiteX6" fmla="*/ 1495425 w 2305050"/>
              <a:gd name="connsiteY6" fmla="*/ 987461 h 1539911"/>
              <a:gd name="connsiteX7" fmla="*/ 1195910 w 2305050"/>
              <a:gd name="connsiteY7" fmla="*/ 0 h 1539911"/>
              <a:gd name="connsiteX8" fmla="*/ 542925 w 2305050"/>
              <a:gd name="connsiteY8" fmla="*/ 347139 h 1539911"/>
              <a:gd name="connsiteX9" fmla="*/ 1028700 w 2305050"/>
              <a:gd name="connsiteY9" fmla="*/ 892211 h 1539911"/>
              <a:gd name="connsiteX10" fmla="*/ 0 w 2305050"/>
              <a:gd name="connsiteY10" fmla="*/ 663611 h 1539911"/>
              <a:gd name="connsiteX11" fmla="*/ 590550 w 2305050"/>
              <a:gd name="connsiteY11" fmla="*/ 1539911 h 1539911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42925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21783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56076 h 1556076"/>
              <a:gd name="connsiteX1" fmla="*/ 1952625 w 2305050"/>
              <a:gd name="connsiteY1" fmla="*/ 1489401 h 1556076"/>
              <a:gd name="connsiteX2" fmla="*/ 2305050 w 2305050"/>
              <a:gd name="connsiteY2" fmla="*/ 860751 h 1556076"/>
              <a:gd name="connsiteX3" fmla="*/ 1762125 w 2305050"/>
              <a:gd name="connsiteY3" fmla="*/ 870276 h 1556076"/>
              <a:gd name="connsiteX4" fmla="*/ 2047875 w 2305050"/>
              <a:gd name="connsiteY4" fmla="*/ 394026 h 1556076"/>
              <a:gd name="connsiteX5" fmla="*/ 1581150 w 2305050"/>
              <a:gd name="connsiteY5" fmla="*/ 374976 h 1556076"/>
              <a:gd name="connsiteX6" fmla="*/ 1495425 w 2305050"/>
              <a:gd name="connsiteY6" fmla="*/ 1003626 h 1556076"/>
              <a:gd name="connsiteX7" fmla="*/ 1195910 w 2305050"/>
              <a:gd name="connsiteY7" fmla="*/ 16165 h 1556076"/>
              <a:gd name="connsiteX8" fmla="*/ 521783 w 2305050"/>
              <a:gd name="connsiteY8" fmla="*/ 363304 h 1556076"/>
              <a:gd name="connsiteX9" fmla="*/ 1028700 w 2305050"/>
              <a:gd name="connsiteY9" fmla="*/ 908376 h 1556076"/>
              <a:gd name="connsiteX10" fmla="*/ 0 w 2305050"/>
              <a:gd name="connsiteY10" fmla="*/ 679776 h 1556076"/>
              <a:gd name="connsiteX11" fmla="*/ 590550 w 2305050"/>
              <a:gd name="connsiteY11" fmla="*/ 1556076 h 1556076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495425 w 2305050"/>
              <a:gd name="connsiteY6" fmla="*/ 1004889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822"/>
              <a:gd name="connsiteY0" fmla="*/ 1557339 h 1557339"/>
              <a:gd name="connsiteX1" fmla="*/ 1960576 w 2389822"/>
              <a:gd name="connsiteY1" fmla="*/ 1510542 h 1557339"/>
              <a:gd name="connsiteX2" fmla="*/ 2384564 w 2389822"/>
              <a:gd name="connsiteY2" fmla="*/ 1040919 h 1557339"/>
              <a:gd name="connsiteX3" fmla="*/ 1846694 w 2389822"/>
              <a:gd name="connsiteY3" fmla="*/ 818683 h 1557339"/>
              <a:gd name="connsiteX4" fmla="*/ 2144446 w 2389822"/>
              <a:gd name="connsiteY4" fmla="*/ 775628 h 1557339"/>
              <a:gd name="connsiteX5" fmla="*/ 2047875 w 2389822"/>
              <a:gd name="connsiteY5" fmla="*/ 395289 h 1557339"/>
              <a:gd name="connsiteX6" fmla="*/ 1597007 w 2389822"/>
              <a:gd name="connsiteY6" fmla="*/ 370953 h 1557339"/>
              <a:gd name="connsiteX7" fmla="*/ 1537710 w 2389822"/>
              <a:gd name="connsiteY7" fmla="*/ 878035 h 1557339"/>
              <a:gd name="connsiteX8" fmla="*/ 1195910 w 2389822"/>
              <a:gd name="connsiteY8" fmla="*/ 17428 h 1557339"/>
              <a:gd name="connsiteX9" fmla="*/ 521783 w 2389822"/>
              <a:gd name="connsiteY9" fmla="*/ 364567 h 1557339"/>
              <a:gd name="connsiteX10" fmla="*/ 1028700 w 2389822"/>
              <a:gd name="connsiteY10" fmla="*/ 909639 h 1557339"/>
              <a:gd name="connsiteX11" fmla="*/ 0 w 2389822"/>
              <a:gd name="connsiteY11" fmla="*/ 681039 h 1557339"/>
              <a:gd name="connsiteX12" fmla="*/ 590550 w 2389822"/>
              <a:gd name="connsiteY12" fmla="*/ 1557339 h 1557339"/>
              <a:gd name="connsiteX0" fmla="*/ 590550 w 2396855"/>
              <a:gd name="connsiteY0" fmla="*/ 1557339 h 1557339"/>
              <a:gd name="connsiteX1" fmla="*/ 1960576 w 2396855"/>
              <a:gd name="connsiteY1" fmla="*/ 1510542 h 1557339"/>
              <a:gd name="connsiteX2" fmla="*/ 2384564 w 2396855"/>
              <a:gd name="connsiteY2" fmla="*/ 1040919 h 1557339"/>
              <a:gd name="connsiteX3" fmla="*/ 1846694 w 2396855"/>
              <a:gd name="connsiteY3" fmla="*/ 818683 h 1557339"/>
              <a:gd name="connsiteX4" fmla="*/ 2144446 w 2396855"/>
              <a:gd name="connsiteY4" fmla="*/ 775628 h 1557339"/>
              <a:gd name="connsiteX5" fmla="*/ 2047875 w 2396855"/>
              <a:gd name="connsiteY5" fmla="*/ 395289 h 1557339"/>
              <a:gd name="connsiteX6" fmla="*/ 1597007 w 2396855"/>
              <a:gd name="connsiteY6" fmla="*/ 370953 h 1557339"/>
              <a:gd name="connsiteX7" fmla="*/ 1537710 w 2396855"/>
              <a:gd name="connsiteY7" fmla="*/ 878035 h 1557339"/>
              <a:gd name="connsiteX8" fmla="*/ 1195910 w 2396855"/>
              <a:gd name="connsiteY8" fmla="*/ 17428 h 1557339"/>
              <a:gd name="connsiteX9" fmla="*/ 521783 w 2396855"/>
              <a:gd name="connsiteY9" fmla="*/ 364567 h 1557339"/>
              <a:gd name="connsiteX10" fmla="*/ 1028700 w 2396855"/>
              <a:gd name="connsiteY10" fmla="*/ 909639 h 1557339"/>
              <a:gd name="connsiteX11" fmla="*/ 0 w 2396855"/>
              <a:gd name="connsiteY11" fmla="*/ 681039 h 1557339"/>
              <a:gd name="connsiteX12" fmla="*/ 590550 w 2396855"/>
              <a:gd name="connsiteY12" fmla="*/ 1557339 h 1557339"/>
              <a:gd name="connsiteX0" fmla="*/ 590550 w 2396855"/>
              <a:gd name="connsiteY0" fmla="*/ 1513607 h 1513607"/>
              <a:gd name="connsiteX1" fmla="*/ 1960576 w 2396855"/>
              <a:gd name="connsiteY1" fmla="*/ 1510542 h 1513607"/>
              <a:gd name="connsiteX2" fmla="*/ 2384564 w 2396855"/>
              <a:gd name="connsiteY2" fmla="*/ 1040919 h 1513607"/>
              <a:gd name="connsiteX3" fmla="*/ 1846694 w 2396855"/>
              <a:gd name="connsiteY3" fmla="*/ 818683 h 1513607"/>
              <a:gd name="connsiteX4" fmla="*/ 2144446 w 2396855"/>
              <a:gd name="connsiteY4" fmla="*/ 775628 h 1513607"/>
              <a:gd name="connsiteX5" fmla="*/ 2047875 w 2396855"/>
              <a:gd name="connsiteY5" fmla="*/ 395289 h 1513607"/>
              <a:gd name="connsiteX6" fmla="*/ 1597007 w 2396855"/>
              <a:gd name="connsiteY6" fmla="*/ 370953 h 1513607"/>
              <a:gd name="connsiteX7" fmla="*/ 1537710 w 2396855"/>
              <a:gd name="connsiteY7" fmla="*/ 878035 h 1513607"/>
              <a:gd name="connsiteX8" fmla="*/ 1195910 w 2396855"/>
              <a:gd name="connsiteY8" fmla="*/ 17428 h 1513607"/>
              <a:gd name="connsiteX9" fmla="*/ 521783 w 2396855"/>
              <a:gd name="connsiteY9" fmla="*/ 364567 h 1513607"/>
              <a:gd name="connsiteX10" fmla="*/ 1028700 w 2396855"/>
              <a:gd name="connsiteY10" fmla="*/ 909639 h 1513607"/>
              <a:gd name="connsiteX11" fmla="*/ 0 w 2396855"/>
              <a:gd name="connsiteY11" fmla="*/ 681039 h 1513607"/>
              <a:gd name="connsiteX12" fmla="*/ 590550 w 2396855"/>
              <a:gd name="connsiteY12" fmla="*/ 1513607 h 1513607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22355 w 2416733"/>
              <a:gd name="connsiteY0" fmla="*/ 1517583 h 1517583"/>
              <a:gd name="connsiteX1" fmla="*/ 1980454 w 2416733"/>
              <a:gd name="connsiteY1" fmla="*/ 1510542 h 1517583"/>
              <a:gd name="connsiteX2" fmla="*/ 2404442 w 2416733"/>
              <a:gd name="connsiteY2" fmla="*/ 1040919 h 1517583"/>
              <a:gd name="connsiteX3" fmla="*/ 1866572 w 2416733"/>
              <a:gd name="connsiteY3" fmla="*/ 818683 h 1517583"/>
              <a:gd name="connsiteX4" fmla="*/ 2164324 w 2416733"/>
              <a:gd name="connsiteY4" fmla="*/ 775628 h 1517583"/>
              <a:gd name="connsiteX5" fmla="*/ 2067753 w 2416733"/>
              <a:gd name="connsiteY5" fmla="*/ 395289 h 1517583"/>
              <a:gd name="connsiteX6" fmla="*/ 1616885 w 2416733"/>
              <a:gd name="connsiteY6" fmla="*/ 370953 h 1517583"/>
              <a:gd name="connsiteX7" fmla="*/ 1557588 w 2416733"/>
              <a:gd name="connsiteY7" fmla="*/ 878035 h 1517583"/>
              <a:gd name="connsiteX8" fmla="*/ 1215788 w 2416733"/>
              <a:gd name="connsiteY8" fmla="*/ 17428 h 1517583"/>
              <a:gd name="connsiteX9" fmla="*/ 541661 w 2416733"/>
              <a:gd name="connsiteY9" fmla="*/ 364567 h 1517583"/>
              <a:gd name="connsiteX10" fmla="*/ 1048578 w 2416733"/>
              <a:gd name="connsiteY10" fmla="*/ 909639 h 1517583"/>
              <a:gd name="connsiteX11" fmla="*/ 0 w 2416733"/>
              <a:gd name="connsiteY11" fmla="*/ 681039 h 1517583"/>
              <a:gd name="connsiteX12" fmla="*/ 622355 w 2416733"/>
              <a:gd name="connsiteY12" fmla="*/ 1517583 h 1517583"/>
              <a:gd name="connsiteX0" fmla="*/ 695331 w 2489709"/>
              <a:gd name="connsiteY0" fmla="*/ 1517583 h 1517583"/>
              <a:gd name="connsiteX1" fmla="*/ 2053430 w 2489709"/>
              <a:gd name="connsiteY1" fmla="*/ 1510542 h 1517583"/>
              <a:gd name="connsiteX2" fmla="*/ 2477418 w 2489709"/>
              <a:gd name="connsiteY2" fmla="*/ 1040919 h 1517583"/>
              <a:gd name="connsiteX3" fmla="*/ 1939548 w 2489709"/>
              <a:gd name="connsiteY3" fmla="*/ 818683 h 1517583"/>
              <a:gd name="connsiteX4" fmla="*/ 2237300 w 2489709"/>
              <a:gd name="connsiteY4" fmla="*/ 775628 h 1517583"/>
              <a:gd name="connsiteX5" fmla="*/ 2140729 w 2489709"/>
              <a:gd name="connsiteY5" fmla="*/ 395289 h 1517583"/>
              <a:gd name="connsiteX6" fmla="*/ 1689861 w 2489709"/>
              <a:gd name="connsiteY6" fmla="*/ 370953 h 1517583"/>
              <a:gd name="connsiteX7" fmla="*/ 1630564 w 2489709"/>
              <a:gd name="connsiteY7" fmla="*/ 878035 h 1517583"/>
              <a:gd name="connsiteX8" fmla="*/ 1288764 w 2489709"/>
              <a:gd name="connsiteY8" fmla="*/ 17428 h 1517583"/>
              <a:gd name="connsiteX9" fmla="*/ 614637 w 2489709"/>
              <a:gd name="connsiteY9" fmla="*/ 364567 h 1517583"/>
              <a:gd name="connsiteX10" fmla="*/ 1121554 w 2489709"/>
              <a:gd name="connsiteY10" fmla="*/ 909639 h 1517583"/>
              <a:gd name="connsiteX11" fmla="*/ 72976 w 2489709"/>
              <a:gd name="connsiteY11" fmla="*/ 681039 h 1517583"/>
              <a:gd name="connsiteX12" fmla="*/ 695331 w 2489709"/>
              <a:gd name="connsiteY12" fmla="*/ 1517583 h 1517583"/>
              <a:gd name="connsiteX0" fmla="*/ 690276 w 2484654"/>
              <a:gd name="connsiteY0" fmla="*/ 1517583 h 1517676"/>
              <a:gd name="connsiteX1" fmla="*/ 2048375 w 2484654"/>
              <a:gd name="connsiteY1" fmla="*/ 1510542 h 1517676"/>
              <a:gd name="connsiteX2" fmla="*/ 2472363 w 2484654"/>
              <a:gd name="connsiteY2" fmla="*/ 1040919 h 1517676"/>
              <a:gd name="connsiteX3" fmla="*/ 1934493 w 2484654"/>
              <a:gd name="connsiteY3" fmla="*/ 818683 h 1517676"/>
              <a:gd name="connsiteX4" fmla="*/ 2232245 w 2484654"/>
              <a:gd name="connsiteY4" fmla="*/ 775628 h 1517676"/>
              <a:gd name="connsiteX5" fmla="*/ 2135674 w 2484654"/>
              <a:gd name="connsiteY5" fmla="*/ 395289 h 1517676"/>
              <a:gd name="connsiteX6" fmla="*/ 1684806 w 2484654"/>
              <a:gd name="connsiteY6" fmla="*/ 370953 h 1517676"/>
              <a:gd name="connsiteX7" fmla="*/ 1625509 w 2484654"/>
              <a:gd name="connsiteY7" fmla="*/ 878035 h 1517676"/>
              <a:gd name="connsiteX8" fmla="*/ 1283709 w 2484654"/>
              <a:gd name="connsiteY8" fmla="*/ 17428 h 1517676"/>
              <a:gd name="connsiteX9" fmla="*/ 609582 w 2484654"/>
              <a:gd name="connsiteY9" fmla="*/ 364567 h 1517676"/>
              <a:gd name="connsiteX10" fmla="*/ 1116499 w 2484654"/>
              <a:gd name="connsiteY10" fmla="*/ 909639 h 1517676"/>
              <a:gd name="connsiteX11" fmla="*/ 67921 w 2484654"/>
              <a:gd name="connsiteY11" fmla="*/ 681039 h 1517676"/>
              <a:gd name="connsiteX12" fmla="*/ 690276 w 2484654"/>
              <a:gd name="connsiteY12" fmla="*/ 1517583 h 1517676"/>
              <a:gd name="connsiteX0" fmla="*/ 711626 w 2506004"/>
              <a:gd name="connsiteY0" fmla="*/ 1517583 h 1517690"/>
              <a:gd name="connsiteX1" fmla="*/ 2069725 w 2506004"/>
              <a:gd name="connsiteY1" fmla="*/ 1510542 h 1517690"/>
              <a:gd name="connsiteX2" fmla="*/ 2493713 w 2506004"/>
              <a:gd name="connsiteY2" fmla="*/ 1040919 h 1517690"/>
              <a:gd name="connsiteX3" fmla="*/ 1955843 w 2506004"/>
              <a:gd name="connsiteY3" fmla="*/ 818683 h 1517690"/>
              <a:gd name="connsiteX4" fmla="*/ 2253595 w 2506004"/>
              <a:gd name="connsiteY4" fmla="*/ 775628 h 1517690"/>
              <a:gd name="connsiteX5" fmla="*/ 2157024 w 2506004"/>
              <a:gd name="connsiteY5" fmla="*/ 395289 h 1517690"/>
              <a:gd name="connsiteX6" fmla="*/ 1706156 w 2506004"/>
              <a:gd name="connsiteY6" fmla="*/ 370953 h 1517690"/>
              <a:gd name="connsiteX7" fmla="*/ 1646859 w 2506004"/>
              <a:gd name="connsiteY7" fmla="*/ 878035 h 1517690"/>
              <a:gd name="connsiteX8" fmla="*/ 1305059 w 2506004"/>
              <a:gd name="connsiteY8" fmla="*/ 17428 h 1517690"/>
              <a:gd name="connsiteX9" fmla="*/ 630932 w 2506004"/>
              <a:gd name="connsiteY9" fmla="*/ 364567 h 1517690"/>
              <a:gd name="connsiteX10" fmla="*/ 1137849 w 2506004"/>
              <a:gd name="connsiteY10" fmla="*/ 909639 h 1517690"/>
              <a:gd name="connsiteX11" fmla="*/ 65417 w 2506004"/>
              <a:gd name="connsiteY11" fmla="*/ 740674 h 1517690"/>
              <a:gd name="connsiteX12" fmla="*/ 711626 w 2506004"/>
              <a:gd name="connsiteY12" fmla="*/ 1517583 h 1517690"/>
              <a:gd name="connsiteX0" fmla="*/ 677110 w 2471488"/>
              <a:gd name="connsiteY0" fmla="*/ 1517583 h 1517661"/>
              <a:gd name="connsiteX1" fmla="*/ 2035209 w 2471488"/>
              <a:gd name="connsiteY1" fmla="*/ 1510542 h 1517661"/>
              <a:gd name="connsiteX2" fmla="*/ 2459197 w 2471488"/>
              <a:gd name="connsiteY2" fmla="*/ 1040919 h 1517661"/>
              <a:gd name="connsiteX3" fmla="*/ 1921327 w 2471488"/>
              <a:gd name="connsiteY3" fmla="*/ 818683 h 1517661"/>
              <a:gd name="connsiteX4" fmla="*/ 2219079 w 2471488"/>
              <a:gd name="connsiteY4" fmla="*/ 775628 h 1517661"/>
              <a:gd name="connsiteX5" fmla="*/ 2122508 w 2471488"/>
              <a:gd name="connsiteY5" fmla="*/ 395289 h 1517661"/>
              <a:gd name="connsiteX6" fmla="*/ 1671640 w 2471488"/>
              <a:gd name="connsiteY6" fmla="*/ 370953 h 1517661"/>
              <a:gd name="connsiteX7" fmla="*/ 1612343 w 2471488"/>
              <a:gd name="connsiteY7" fmla="*/ 878035 h 1517661"/>
              <a:gd name="connsiteX8" fmla="*/ 1270543 w 2471488"/>
              <a:gd name="connsiteY8" fmla="*/ 17428 h 1517661"/>
              <a:gd name="connsiteX9" fmla="*/ 596416 w 2471488"/>
              <a:gd name="connsiteY9" fmla="*/ 364567 h 1517661"/>
              <a:gd name="connsiteX10" fmla="*/ 1103333 w 2471488"/>
              <a:gd name="connsiteY10" fmla="*/ 909639 h 1517661"/>
              <a:gd name="connsiteX11" fmla="*/ 30901 w 2471488"/>
              <a:gd name="connsiteY11" fmla="*/ 740674 h 1517661"/>
              <a:gd name="connsiteX12" fmla="*/ 677110 w 2471488"/>
              <a:gd name="connsiteY12" fmla="*/ 1517583 h 1517661"/>
              <a:gd name="connsiteX0" fmla="*/ 693833 w 2488211"/>
              <a:gd name="connsiteY0" fmla="*/ 1517583 h 1517698"/>
              <a:gd name="connsiteX1" fmla="*/ 2051932 w 2488211"/>
              <a:gd name="connsiteY1" fmla="*/ 1510542 h 1517698"/>
              <a:gd name="connsiteX2" fmla="*/ 2475920 w 2488211"/>
              <a:gd name="connsiteY2" fmla="*/ 1040919 h 1517698"/>
              <a:gd name="connsiteX3" fmla="*/ 1938050 w 2488211"/>
              <a:gd name="connsiteY3" fmla="*/ 818683 h 1517698"/>
              <a:gd name="connsiteX4" fmla="*/ 2235802 w 2488211"/>
              <a:gd name="connsiteY4" fmla="*/ 775628 h 1517698"/>
              <a:gd name="connsiteX5" fmla="*/ 2139231 w 2488211"/>
              <a:gd name="connsiteY5" fmla="*/ 395289 h 1517698"/>
              <a:gd name="connsiteX6" fmla="*/ 1688363 w 2488211"/>
              <a:gd name="connsiteY6" fmla="*/ 370953 h 1517698"/>
              <a:gd name="connsiteX7" fmla="*/ 1629066 w 2488211"/>
              <a:gd name="connsiteY7" fmla="*/ 878035 h 1517698"/>
              <a:gd name="connsiteX8" fmla="*/ 1287266 w 2488211"/>
              <a:gd name="connsiteY8" fmla="*/ 17428 h 1517698"/>
              <a:gd name="connsiteX9" fmla="*/ 613139 w 2488211"/>
              <a:gd name="connsiteY9" fmla="*/ 364567 h 1517698"/>
              <a:gd name="connsiteX10" fmla="*/ 1120056 w 2488211"/>
              <a:gd name="connsiteY10" fmla="*/ 909639 h 1517698"/>
              <a:gd name="connsiteX11" fmla="*/ 47624 w 2488211"/>
              <a:gd name="connsiteY11" fmla="*/ 740674 h 1517698"/>
              <a:gd name="connsiteX12" fmla="*/ 693833 w 2488211"/>
              <a:gd name="connsiteY12" fmla="*/ 1517583 h 1517698"/>
              <a:gd name="connsiteX0" fmla="*/ 715719 w 2510097"/>
              <a:gd name="connsiteY0" fmla="*/ 1517583 h 1517698"/>
              <a:gd name="connsiteX1" fmla="*/ 2073818 w 2510097"/>
              <a:gd name="connsiteY1" fmla="*/ 1510542 h 1517698"/>
              <a:gd name="connsiteX2" fmla="*/ 2497806 w 2510097"/>
              <a:gd name="connsiteY2" fmla="*/ 1040919 h 1517698"/>
              <a:gd name="connsiteX3" fmla="*/ 1959936 w 2510097"/>
              <a:gd name="connsiteY3" fmla="*/ 818683 h 1517698"/>
              <a:gd name="connsiteX4" fmla="*/ 2257688 w 2510097"/>
              <a:gd name="connsiteY4" fmla="*/ 775628 h 1517698"/>
              <a:gd name="connsiteX5" fmla="*/ 2161117 w 2510097"/>
              <a:gd name="connsiteY5" fmla="*/ 395289 h 1517698"/>
              <a:gd name="connsiteX6" fmla="*/ 1710249 w 2510097"/>
              <a:gd name="connsiteY6" fmla="*/ 370953 h 1517698"/>
              <a:gd name="connsiteX7" fmla="*/ 1650952 w 2510097"/>
              <a:gd name="connsiteY7" fmla="*/ 878035 h 1517698"/>
              <a:gd name="connsiteX8" fmla="*/ 1309152 w 2510097"/>
              <a:gd name="connsiteY8" fmla="*/ 17428 h 1517698"/>
              <a:gd name="connsiteX9" fmla="*/ 635025 w 2510097"/>
              <a:gd name="connsiteY9" fmla="*/ 364567 h 1517698"/>
              <a:gd name="connsiteX10" fmla="*/ 1141942 w 2510097"/>
              <a:gd name="connsiteY10" fmla="*/ 909639 h 1517698"/>
              <a:gd name="connsiteX11" fmla="*/ 45656 w 2510097"/>
              <a:gd name="connsiteY11" fmla="*/ 740674 h 1517698"/>
              <a:gd name="connsiteX12" fmla="*/ 715719 w 2510097"/>
              <a:gd name="connsiteY12" fmla="*/ 1517583 h 1517698"/>
              <a:gd name="connsiteX0" fmla="*/ 693150 w 2487528"/>
              <a:gd name="connsiteY0" fmla="*/ 1517583 h 1517683"/>
              <a:gd name="connsiteX1" fmla="*/ 2051249 w 2487528"/>
              <a:gd name="connsiteY1" fmla="*/ 1510542 h 1517683"/>
              <a:gd name="connsiteX2" fmla="*/ 2475237 w 2487528"/>
              <a:gd name="connsiteY2" fmla="*/ 1040919 h 1517683"/>
              <a:gd name="connsiteX3" fmla="*/ 1937367 w 2487528"/>
              <a:gd name="connsiteY3" fmla="*/ 818683 h 1517683"/>
              <a:gd name="connsiteX4" fmla="*/ 2235119 w 2487528"/>
              <a:gd name="connsiteY4" fmla="*/ 775628 h 1517683"/>
              <a:gd name="connsiteX5" fmla="*/ 2138548 w 2487528"/>
              <a:gd name="connsiteY5" fmla="*/ 395289 h 1517683"/>
              <a:gd name="connsiteX6" fmla="*/ 1687680 w 2487528"/>
              <a:gd name="connsiteY6" fmla="*/ 370953 h 1517683"/>
              <a:gd name="connsiteX7" fmla="*/ 1628383 w 2487528"/>
              <a:gd name="connsiteY7" fmla="*/ 878035 h 1517683"/>
              <a:gd name="connsiteX8" fmla="*/ 1286583 w 2487528"/>
              <a:gd name="connsiteY8" fmla="*/ 17428 h 1517683"/>
              <a:gd name="connsiteX9" fmla="*/ 612456 w 2487528"/>
              <a:gd name="connsiteY9" fmla="*/ 364567 h 1517683"/>
              <a:gd name="connsiteX10" fmla="*/ 1119373 w 2487528"/>
              <a:gd name="connsiteY10" fmla="*/ 909639 h 1517683"/>
              <a:gd name="connsiteX11" fmla="*/ 23087 w 2487528"/>
              <a:gd name="connsiteY11" fmla="*/ 740674 h 1517683"/>
              <a:gd name="connsiteX12" fmla="*/ 693150 w 2487528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19940 w 2491326"/>
              <a:gd name="connsiteY3" fmla="*/ 794445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147193 w 2491326"/>
              <a:gd name="connsiteY3" fmla="*/ 99441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129014 w 2491326"/>
              <a:gd name="connsiteY3" fmla="*/ 842922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74599 w 2491326"/>
              <a:gd name="connsiteY7" fmla="*/ 787140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87140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56420 w 2491326"/>
              <a:gd name="connsiteY7" fmla="*/ 659888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92778 w 2491326"/>
              <a:gd name="connsiteY7" fmla="*/ 70836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135074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20738 w 2485561"/>
              <a:gd name="connsiteY4" fmla="*/ 78168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20738 w 2485561"/>
              <a:gd name="connsiteY4" fmla="*/ 78168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20738 w 2485561"/>
              <a:gd name="connsiteY4" fmla="*/ 78168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341101 w 2485561"/>
              <a:gd name="connsiteY3" fmla="*/ 69749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341101 w 2485561"/>
              <a:gd name="connsiteY3" fmla="*/ 69749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341101 w 2485561"/>
              <a:gd name="connsiteY3" fmla="*/ 69749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1101 w 2526440"/>
              <a:gd name="connsiteY3" fmla="*/ 697491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526440" h="1517683">
                <a:moveTo>
                  <a:pt x="696948" y="1517583"/>
                </a:moveTo>
                <a:lnTo>
                  <a:pt x="2055047" y="1510542"/>
                </a:lnTo>
                <a:cubicBezTo>
                  <a:pt x="2429615" y="1503751"/>
                  <a:pt x="2554101" y="1207859"/>
                  <a:pt x="2521453" y="1028800"/>
                </a:cubicBezTo>
                <a:cubicBezTo>
                  <a:pt x="2506695" y="843051"/>
                  <a:pt x="2449201" y="801959"/>
                  <a:pt x="2347161" y="770207"/>
                </a:cubicBezTo>
                <a:cubicBezTo>
                  <a:pt x="2197270" y="723566"/>
                  <a:pt x="2124856" y="935464"/>
                  <a:pt x="2190440" y="799867"/>
                </a:cubicBezTo>
                <a:cubicBezTo>
                  <a:pt x="2234542" y="734587"/>
                  <a:pt x="2245581" y="472540"/>
                  <a:pt x="2142346" y="395289"/>
                </a:cubicBezTo>
                <a:cubicBezTo>
                  <a:pt x="2044729" y="314397"/>
                  <a:pt x="1898493" y="240092"/>
                  <a:pt x="1721776" y="358834"/>
                </a:cubicBezTo>
                <a:cubicBezTo>
                  <a:pt x="1756627" y="497910"/>
                  <a:pt x="1771885" y="555755"/>
                  <a:pt x="1674599" y="726544"/>
                </a:cubicBezTo>
                <a:cubicBezTo>
                  <a:pt x="1824943" y="476673"/>
                  <a:pt x="1779588" y="188015"/>
                  <a:pt x="1290381" y="17428"/>
                </a:cubicBezTo>
                <a:cubicBezTo>
                  <a:pt x="1048053" y="-57138"/>
                  <a:pt x="678873" y="116715"/>
                  <a:pt x="616254" y="364567"/>
                </a:cubicBezTo>
                <a:cubicBezTo>
                  <a:pt x="801129" y="403135"/>
                  <a:pt x="1029735" y="461579"/>
                  <a:pt x="1127147" y="794345"/>
                </a:cubicBezTo>
                <a:cubicBezTo>
                  <a:pt x="1070372" y="588809"/>
                  <a:pt x="907572" y="395952"/>
                  <a:pt x="609565" y="367791"/>
                </a:cubicBezTo>
                <a:cubicBezTo>
                  <a:pt x="363240" y="347581"/>
                  <a:pt x="99786" y="553680"/>
                  <a:pt x="26885" y="740674"/>
                </a:cubicBezTo>
                <a:cubicBezTo>
                  <a:pt x="-86365" y="1122891"/>
                  <a:pt x="162167" y="1524982"/>
                  <a:pt x="696948" y="1517583"/>
                </a:cubicBezTo>
                <a:close/>
              </a:path>
            </a:pathLst>
          </a:custGeom>
          <a:noFill/>
          <a:ln w="50800">
            <a:solidFill>
              <a:schemeClr val="bg1">
                <a:alpha val="4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/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xmlns="" id="{BBCDE17C-780B-4DF7-B395-E81C60286920}"/>
              </a:ext>
            </a:extLst>
          </p:cNvPr>
          <p:cNvSpPr txBox="1">
            <a:spLocks/>
          </p:cNvSpPr>
          <p:nvPr/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>
            <a:noAutofit/>
          </a:bodyPr>
          <a:lstStyle>
            <a:lvl1pPr marL="342891" indent="-342891" algn="l" defTabSz="1371566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675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457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00240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86024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1806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57589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43371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29155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sz="5400" b="1" dirty="0"/>
              <a:t>Searching Tips</a:t>
            </a:r>
            <a:endParaRPr lang="ko-KR" altLang="en-US" sz="5400" b="1" dirty="0"/>
          </a:p>
        </p:txBody>
      </p:sp>
      <p:sp>
        <p:nvSpPr>
          <p:cNvPr id="190" name="Freeform: Shape 189">
            <a:extLst>
              <a:ext uri="{FF2B5EF4-FFF2-40B4-BE49-F238E27FC236}">
                <a16:creationId xmlns:a16="http://schemas.microsoft.com/office/drawing/2014/main" xmlns="" id="{5C4B7512-EF8D-419B-8BD9-BE236A10D0D9}"/>
              </a:ext>
            </a:extLst>
          </p:cNvPr>
          <p:cNvSpPr/>
          <p:nvPr/>
        </p:nvSpPr>
        <p:spPr>
          <a:xfrm rot="20400000">
            <a:off x="-249122" y="2794384"/>
            <a:ext cx="4408992" cy="645805"/>
          </a:xfrm>
          <a:custGeom>
            <a:avLst/>
            <a:gdLst>
              <a:gd name="connsiteX0" fmla="*/ 6762406 w 6762406"/>
              <a:gd name="connsiteY0" fmla="*/ 0 h 1396040"/>
              <a:gd name="connsiteX1" fmla="*/ 6762406 w 6762406"/>
              <a:gd name="connsiteY1" fmla="*/ 1396040 h 1396040"/>
              <a:gd name="connsiteX2" fmla="*/ 0 w 6762406"/>
              <a:gd name="connsiteY2" fmla="*/ 1396040 h 1396040"/>
              <a:gd name="connsiteX3" fmla="*/ 508117 w 6762406"/>
              <a:gd name="connsiteY3" fmla="*/ 1 h 1396040"/>
              <a:gd name="connsiteX0" fmla="*/ 6568324 w 6568324"/>
              <a:gd name="connsiteY0" fmla="*/ 0 h 1410321"/>
              <a:gd name="connsiteX1" fmla="*/ 6568324 w 6568324"/>
              <a:gd name="connsiteY1" fmla="*/ 1396040 h 1410321"/>
              <a:gd name="connsiteX2" fmla="*/ 0 w 6568324"/>
              <a:gd name="connsiteY2" fmla="*/ 1410322 h 1410321"/>
              <a:gd name="connsiteX3" fmla="*/ 314035 w 6568324"/>
              <a:gd name="connsiteY3" fmla="*/ 1 h 1410321"/>
              <a:gd name="connsiteX4" fmla="*/ 6568324 w 6568324"/>
              <a:gd name="connsiteY4" fmla="*/ 0 h 1410321"/>
              <a:gd name="connsiteX0" fmla="*/ 6613487 w 6613487"/>
              <a:gd name="connsiteY0" fmla="*/ 0 h 1408526"/>
              <a:gd name="connsiteX1" fmla="*/ 6613487 w 6613487"/>
              <a:gd name="connsiteY1" fmla="*/ 1396040 h 1408526"/>
              <a:gd name="connsiteX2" fmla="*/ 0 w 6613487"/>
              <a:gd name="connsiteY2" fmla="*/ 1408527 h 1408526"/>
              <a:gd name="connsiteX3" fmla="*/ 359198 w 6613487"/>
              <a:gd name="connsiteY3" fmla="*/ 1 h 1408526"/>
              <a:gd name="connsiteX4" fmla="*/ 6613487 w 6613487"/>
              <a:gd name="connsiteY4" fmla="*/ 0 h 1408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3487" h="1408526">
                <a:moveTo>
                  <a:pt x="6613487" y="0"/>
                </a:moveTo>
                <a:lnTo>
                  <a:pt x="6613487" y="1396040"/>
                </a:lnTo>
                <a:lnTo>
                  <a:pt x="0" y="1408527"/>
                </a:lnTo>
                <a:lnTo>
                  <a:pt x="359198" y="1"/>
                </a:lnTo>
                <a:lnTo>
                  <a:pt x="661348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92" name="Freeform: Shape 191">
            <a:extLst>
              <a:ext uri="{FF2B5EF4-FFF2-40B4-BE49-F238E27FC236}">
                <a16:creationId xmlns:a16="http://schemas.microsoft.com/office/drawing/2014/main" xmlns="" id="{0C36A924-89AF-49E8-AB9F-D6E25C81F147}"/>
              </a:ext>
            </a:extLst>
          </p:cNvPr>
          <p:cNvSpPr/>
          <p:nvPr/>
        </p:nvSpPr>
        <p:spPr>
          <a:xfrm rot="20400000">
            <a:off x="-182357" y="5314769"/>
            <a:ext cx="8441278" cy="640080"/>
          </a:xfrm>
          <a:custGeom>
            <a:avLst/>
            <a:gdLst>
              <a:gd name="connsiteX0" fmla="*/ 12785260 w 12785260"/>
              <a:gd name="connsiteY0" fmla="*/ 0 h 1396040"/>
              <a:gd name="connsiteX1" fmla="*/ 12785260 w 12785260"/>
              <a:gd name="connsiteY1" fmla="*/ 1396040 h 1396040"/>
              <a:gd name="connsiteX2" fmla="*/ 2474427 w 12785260"/>
              <a:gd name="connsiteY2" fmla="*/ 1396040 h 1396040"/>
              <a:gd name="connsiteX3" fmla="*/ 0 w 12785260"/>
              <a:gd name="connsiteY3" fmla="*/ 495422 h 1396040"/>
              <a:gd name="connsiteX4" fmla="*/ 180319 w 12785260"/>
              <a:gd name="connsiteY4" fmla="*/ 1 h 1396040"/>
              <a:gd name="connsiteX0" fmla="*/ 12665613 w 12665613"/>
              <a:gd name="connsiteY0" fmla="*/ 0 h 1396040"/>
              <a:gd name="connsiteX1" fmla="*/ 12665613 w 12665613"/>
              <a:gd name="connsiteY1" fmla="*/ 1396040 h 1396040"/>
              <a:gd name="connsiteX2" fmla="*/ 2354780 w 12665613"/>
              <a:gd name="connsiteY2" fmla="*/ 1396040 h 1396040"/>
              <a:gd name="connsiteX3" fmla="*/ 0 w 12665613"/>
              <a:gd name="connsiteY3" fmla="*/ 381881 h 1396040"/>
              <a:gd name="connsiteX4" fmla="*/ 60672 w 12665613"/>
              <a:gd name="connsiteY4" fmla="*/ 1 h 1396040"/>
              <a:gd name="connsiteX5" fmla="*/ 12665613 w 12665613"/>
              <a:gd name="connsiteY5" fmla="*/ 0 h 1396040"/>
              <a:gd name="connsiteX0" fmla="*/ 12655840 w 12655841"/>
              <a:gd name="connsiteY0" fmla="*/ 0 h 1396040"/>
              <a:gd name="connsiteX1" fmla="*/ 12655840 w 12655841"/>
              <a:gd name="connsiteY1" fmla="*/ 1396040 h 1396040"/>
              <a:gd name="connsiteX2" fmla="*/ 2345007 w 12655841"/>
              <a:gd name="connsiteY2" fmla="*/ 1396040 h 1396040"/>
              <a:gd name="connsiteX3" fmla="*/ -1 w 12655841"/>
              <a:gd name="connsiteY3" fmla="*/ 342838 h 1396040"/>
              <a:gd name="connsiteX4" fmla="*/ 50899 w 12655841"/>
              <a:gd name="connsiteY4" fmla="*/ 1 h 1396040"/>
              <a:gd name="connsiteX5" fmla="*/ 12655840 w 12655841"/>
              <a:gd name="connsiteY5" fmla="*/ 0 h 1396040"/>
              <a:gd name="connsiteX0" fmla="*/ 12650954 w 12650954"/>
              <a:gd name="connsiteY0" fmla="*/ 0 h 1396040"/>
              <a:gd name="connsiteX1" fmla="*/ 12650954 w 12650954"/>
              <a:gd name="connsiteY1" fmla="*/ 1396040 h 1396040"/>
              <a:gd name="connsiteX2" fmla="*/ 2340121 w 12650954"/>
              <a:gd name="connsiteY2" fmla="*/ 1396040 h 1396040"/>
              <a:gd name="connsiteX3" fmla="*/ -1 w 12650954"/>
              <a:gd name="connsiteY3" fmla="*/ 323318 h 1396040"/>
              <a:gd name="connsiteX4" fmla="*/ 46013 w 12650954"/>
              <a:gd name="connsiteY4" fmla="*/ 1 h 1396040"/>
              <a:gd name="connsiteX5" fmla="*/ 12650954 w 12650954"/>
              <a:gd name="connsiteY5" fmla="*/ 0 h 1396040"/>
              <a:gd name="connsiteX0" fmla="*/ 12641183 w 12641183"/>
              <a:gd name="connsiteY0" fmla="*/ 0 h 1396040"/>
              <a:gd name="connsiteX1" fmla="*/ 12641183 w 12641183"/>
              <a:gd name="connsiteY1" fmla="*/ 1396040 h 1396040"/>
              <a:gd name="connsiteX2" fmla="*/ 2330350 w 12641183"/>
              <a:gd name="connsiteY2" fmla="*/ 1396040 h 1396040"/>
              <a:gd name="connsiteX3" fmla="*/ 0 w 12641183"/>
              <a:gd name="connsiteY3" fmla="*/ 284274 h 1396040"/>
              <a:gd name="connsiteX4" fmla="*/ 36242 w 12641183"/>
              <a:gd name="connsiteY4" fmla="*/ 1 h 1396040"/>
              <a:gd name="connsiteX5" fmla="*/ 12641183 w 12641183"/>
              <a:gd name="connsiteY5" fmla="*/ 0 h 1396040"/>
              <a:gd name="connsiteX0" fmla="*/ 12644836 w 12644836"/>
              <a:gd name="connsiteY0" fmla="*/ 0 h 1396040"/>
              <a:gd name="connsiteX1" fmla="*/ 12644836 w 12644836"/>
              <a:gd name="connsiteY1" fmla="*/ 1396040 h 1396040"/>
              <a:gd name="connsiteX2" fmla="*/ 2334003 w 12644836"/>
              <a:gd name="connsiteY2" fmla="*/ 1396040 h 1396040"/>
              <a:gd name="connsiteX3" fmla="*/ 0 w 12644836"/>
              <a:gd name="connsiteY3" fmla="*/ 238126 h 1396040"/>
              <a:gd name="connsiteX4" fmla="*/ 39895 w 12644836"/>
              <a:gd name="connsiteY4" fmla="*/ 1 h 1396040"/>
              <a:gd name="connsiteX5" fmla="*/ 12644836 w 12644836"/>
              <a:gd name="connsiteY5" fmla="*/ 0 h 1396040"/>
              <a:gd name="connsiteX0" fmla="*/ 12671689 w 12671689"/>
              <a:gd name="connsiteY0" fmla="*/ 0 h 1396040"/>
              <a:gd name="connsiteX1" fmla="*/ 12671689 w 12671689"/>
              <a:gd name="connsiteY1" fmla="*/ 1396040 h 1396040"/>
              <a:gd name="connsiteX2" fmla="*/ 2360856 w 12671689"/>
              <a:gd name="connsiteY2" fmla="*/ 1396040 h 1396040"/>
              <a:gd name="connsiteX3" fmla="*/ 0 w 12671689"/>
              <a:gd name="connsiteY3" fmla="*/ 223916 h 1396040"/>
              <a:gd name="connsiteX4" fmla="*/ 66748 w 12671689"/>
              <a:gd name="connsiteY4" fmla="*/ 1 h 1396040"/>
              <a:gd name="connsiteX5" fmla="*/ 12671689 w 12671689"/>
              <a:gd name="connsiteY5" fmla="*/ 0 h 1396040"/>
              <a:gd name="connsiteX0" fmla="*/ 12661916 w 12661916"/>
              <a:gd name="connsiteY0" fmla="*/ 0 h 1396040"/>
              <a:gd name="connsiteX1" fmla="*/ 12661916 w 12661916"/>
              <a:gd name="connsiteY1" fmla="*/ 1396040 h 1396040"/>
              <a:gd name="connsiteX2" fmla="*/ 2351083 w 12661916"/>
              <a:gd name="connsiteY2" fmla="*/ 1396040 h 1396040"/>
              <a:gd name="connsiteX3" fmla="*/ -1 w 12661916"/>
              <a:gd name="connsiteY3" fmla="*/ 184873 h 1396040"/>
              <a:gd name="connsiteX4" fmla="*/ 56975 w 12661916"/>
              <a:gd name="connsiteY4" fmla="*/ 1 h 1396040"/>
              <a:gd name="connsiteX5" fmla="*/ 12661916 w 12661916"/>
              <a:gd name="connsiteY5" fmla="*/ 0 h 1396040"/>
              <a:gd name="connsiteX0" fmla="*/ 12661918 w 12661918"/>
              <a:gd name="connsiteY0" fmla="*/ 0 h 1396040"/>
              <a:gd name="connsiteX1" fmla="*/ 12661918 w 12661918"/>
              <a:gd name="connsiteY1" fmla="*/ 1396040 h 1396040"/>
              <a:gd name="connsiteX2" fmla="*/ 2305920 w 12661918"/>
              <a:gd name="connsiteY2" fmla="*/ 1394245 h 1396040"/>
              <a:gd name="connsiteX3" fmla="*/ 1 w 12661918"/>
              <a:gd name="connsiteY3" fmla="*/ 184873 h 1396040"/>
              <a:gd name="connsiteX4" fmla="*/ 56977 w 12661918"/>
              <a:gd name="connsiteY4" fmla="*/ 1 h 1396040"/>
              <a:gd name="connsiteX5" fmla="*/ 12661918 w 12661918"/>
              <a:gd name="connsiteY5" fmla="*/ 0 h 1396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661918" h="1396040">
                <a:moveTo>
                  <a:pt x="12661918" y="0"/>
                </a:moveTo>
                <a:lnTo>
                  <a:pt x="12661918" y="1396040"/>
                </a:lnTo>
                <a:lnTo>
                  <a:pt x="2305920" y="1394245"/>
                </a:lnTo>
                <a:lnTo>
                  <a:pt x="1" y="184873"/>
                </a:lnTo>
                <a:lnTo>
                  <a:pt x="56977" y="1"/>
                </a:lnTo>
                <a:lnTo>
                  <a:pt x="1266191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91" name="Freeform: Shape 190">
            <a:extLst>
              <a:ext uri="{FF2B5EF4-FFF2-40B4-BE49-F238E27FC236}">
                <a16:creationId xmlns:a16="http://schemas.microsoft.com/office/drawing/2014/main" xmlns="" id="{119C06F7-C281-4D24-A94C-77D8570518A2}"/>
              </a:ext>
            </a:extLst>
          </p:cNvPr>
          <p:cNvSpPr/>
          <p:nvPr/>
        </p:nvSpPr>
        <p:spPr>
          <a:xfrm rot="20400000">
            <a:off x="-387612" y="3667348"/>
            <a:ext cx="8900339" cy="663706"/>
          </a:xfrm>
          <a:custGeom>
            <a:avLst/>
            <a:gdLst>
              <a:gd name="connsiteX0" fmla="*/ 14240466 w 14240466"/>
              <a:gd name="connsiteY0" fmla="*/ 0 h 1396040"/>
              <a:gd name="connsiteX1" fmla="*/ 14240466 w 14240466"/>
              <a:gd name="connsiteY1" fmla="*/ 1396040 h 1396040"/>
              <a:gd name="connsiteX2" fmla="*/ 0 w 14240466"/>
              <a:gd name="connsiteY2" fmla="*/ 1396040 h 1396040"/>
              <a:gd name="connsiteX3" fmla="*/ 508117 w 14240466"/>
              <a:gd name="connsiteY3" fmla="*/ 0 h 1396040"/>
              <a:gd name="connsiteX0" fmla="*/ 14114746 w 14114747"/>
              <a:gd name="connsiteY0" fmla="*/ 0 h 1440466"/>
              <a:gd name="connsiteX1" fmla="*/ 14114746 w 14114747"/>
              <a:gd name="connsiteY1" fmla="*/ 1396040 h 1440466"/>
              <a:gd name="connsiteX2" fmla="*/ 0 w 14114747"/>
              <a:gd name="connsiteY2" fmla="*/ 1440466 h 1440466"/>
              <a:gd name="connsiteX3" fmla="*/ 382397 w 14114747"/>
              <a:gd name="connsiteY3" fmla="*/ 0 h 1440466"/>
              <a:gd name="connsiteX4" fmla="*/ 14114746 w 14114747"/>
              <a:gd name="connsiteY4" fmla="*/ 0 h 1440466"/>
              <a:gd name="connsiteX0" fmla="*/ 14101319 w 14101319"/>
              <a:gd name="connsiteY0" fmla="*/ 0 h 1447570"/>
              <a:gd name="connsiteX1" fmla="*/ 14101319 w 14101319"/>
              <a:gd name="connsiteY1" fmla="*/ 1396040 h 1447570"/>
              <a:gd name="connsiteX2" fmla="*/ 0 w 14101319"/>
              <a:gd name="connsiteY2" fmla="*/ 1447570 h 1447570"/>
              <a:gd name="connsiteX3" fmla="*/ 368970 w 14101319"/>
              <a:gd name="connsiteY3" fmla="*/ 0 h 1447570"/>
              <a:gd name="connsiteX4" fmla="*/ 14101319 w 14101319"/>
              <a:gd name="connsiteY4" fmla="*/ 0 h 1447570"/>
              <a:gd name="connsiteX0" fmla="*/ 14101319 w 14101319"/>
              <a:gd name="connsiteY0" fmla="*/ 0 h 1447570"/>
              <a:gd name="connsiteX1" fmla="*/ 14101319 w 14101319"/>
              <a:gd name="connsiteY1" fmla="*/ 1396040 h 1447570"/>
              <a:gd name="connsiteX2" fmla="*/ 0 w 14101319"/>
              <a:gd name="connsiteY2" fmla="*/ 1447570 h 1447570"/>
              <a:gd name="connsiteX3" fmla="*/ 398732 w 14101319"/>
              <a:gd name="connsiteY3" fmla="*/ 14209 h 1447570"/>
              <a:gd name="connsiteX4" fmla="*/ 14101319 w 14101319"/>
              <a:gd name="connsiteY4" fmla="*/ 0 h 1447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1319" h="1447570">
                <a:moveTo>
                  <a:pt x="14101319" y="0"/>
                </a:moveTo>
                <a:lnTo>
                  <a:pt x="14101319" y="1396040"/>
                </a:lnTo>
                <a:lnTo>
                  <a:pt x="0" y="1447570"/>
                </a:lnTo>
                <a:lnTo>
                  <a:pt x="398732" y="14209"/>
                </a:lnTo>
                <a:lnTo>
                  <a:pt x="1410131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85" name="Freeform: Shape 184">
            <a:extLst>
              <a:ext uri="{FF2B5EF4-FFF2-40B4-BE49-F238E27FC236}">
                <a16:creationId xmlns:a16="http://schemas.microsoft.com/office/drawing/2014/main" xmlns="" id="{54F519CA-0152-4516-A1C9-594C64578EB8}"/>
              </a:ext>
            </a:extLst>
          </p:cNvPr>
          <p:cNvSpPr/>
          <p:nvPr/>
        </p:nvSpPr>
        <p:spPr>
          <a:xfrm rot="20400000">
            <a:off x="4139643" y="5690529"/>
            <a:ext cx="6718779" cy="643931"/>
          </a:xfrm>
          <a:custGeom>
            <a:avLst/>
            <a:gdLst>
              <a:gd name="connsiteX0" fmla="*/ 11190195 w 11190195"/>
              <a:gd name="connsiteY0" fmla="*/ 0 h 1396040"/>
              <a:gd name="connsiteX1" fmla="*/ 11190195 w 11190195"/>
              <a:gd name="connsiteY1" fmla="*/ 1396040 h 1396040"/>
              <a:gd name="connsiteX2" fmla="*/ 3835587 w 11190195"/>
              <a:gd name="connsiteY2" fmla="*/ 1396040 h 1396040"/>
              <a:gd name="connsiteX3" fmla="*/ 0 w 11190195"/>
              <a:gd name="connsiteY3" fmla="*/ 0 h 1396040"/>
              <a:gd name="connsiteX0" fmla="*/ 10078168 w 10078169"/>
              <a:gd name="connsiteY0" fmla="*/ 8399 h 1404439"/>
              <a:gd name="connsiteX1" fmla="*/ 10078168 w 10078169"/>
              <a:gd name="connsiteY1" fmla="*/ 1404439 h 1404439"/>
              <a:gd name="connsiteX2" fmla="*/ 2723560 w 10078169"/>
              <a:gd name="connsiteY2" fmla="*/ 1404439 h 1404439"/>
              <a:gd name="connsiteX3" fmla="*/ -1 w 10078169"/>
              <a:gd name="connsiteY3" fmla="*/ -1 h 1404439"/>
              <a:gd name="connsiteX4" fmla="*/ 10078168 w 10078169"/>
              <a:gd name="connsiteY4" fmla="*/ 8399 h 1404439"/>
              <a:gd name="connsiteX0" fmla="*/ 10078170 w 10078169"/>
              <a:gd name="connsiteY0" fmla="*/ 8399 h 1404439"/>
              <a:gd name="connsiteX1" fmla="*/ 10078170 w 10078169"/>
              <a:gd name="connsiteY1" fmla="*/ 1404439 h 1404439"/>
              <a:gd name="connsiteX2" fmla="*/ 2651548 w 10078169"/>
              <a:gd name="connsiteY2" fmla="*/ 1388436 h 1404439"/>
              <a:gd name="connsiteX3" fmla="*/ 1 w 10078169"/>
              <a:gd name="connsiteY3" fmla="*/ -1 h 1404439"/>
              <a:gd name="connsiteX4" fmla="*/ 10078170 w 10078169"/>
              <a:gd name="connsiteY4" fmla="*/ 8399 h 1404439"/>
              <a:gd name="connsiteX0" fmla="*/ 10078168 w 10078169"/>
              <a:gd name="connsiteY0" fmla="*/ 8399 h 1404439"/>
              <a:gd name="connsiteX1" fmla="*/ 10078168 w 10078169"/>
              <a:gd name="connsiteY1" fmla="*/ 1404439 h 1404439"/>
              <a:gd name="connsiteX2" fmla="*/ 2651546 w 10078169"/>
              <a:gd name="connsiteY2" fmla="*/ 1388436 h 1404439"/>
              <a:gd name="connsiteX3" fmla="*/ -1 w 10078169"/>
              <a:gd name="connsiteY3" fmla="*/ -1 h 1404439"/>
              <a:gd name="connsiteX4" fmla="*/ 10078168 w 10078169"/>
              <a:gd name="connsiteY4" fmla="*/ 8399 h 1404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78169" h="1404439">
                <a:moveTo>
                  <a:pt x="10078168" y="8399"/>
                </a:moveTo>
                <a:lnTo>
                  <a:pt x="10078168" y="1404439"/>
                </a:lnTo>
                <a:lnTo>
                  <a:pt x="2651546" y="1388436"/>
                </a:lnTo>
                <a:lnTo>
                  <a:pt x="-1" y="-1"/>
                </a:lnTo>
                <a:lnTo>
                  <a:pt x="10078168" y="83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8C24A3DC-9C6F-490C-8D43-1DCB50EA0F86}"/>
              </a:ext>
            </a:extLst>
          </p:cNvPr>
          <p:cNvGrpSpPr/>
          <p:nvPr/>
        </p:nvGrpSpPr>
        <p:grpSpPr>
          <a:xfrm rot="20275744" flipH="1">
            <a:off x="7644597" y="1563322"/>
            <a:ext cx="1256602" cy="1424069"/>
            <a:chOff x="5365048" y="479821"/>
            <a:chExt cx="8036930" cy="9108010"/>
          </a:xfrm>
          <a:solidFill>
            <a:schemeClr val="accent1"/>
          </a:solidFill>
          <a:effectLst/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C18FAC41-701E-4DF6-B9DB-EB6CDA37C4B1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B5AC0919-A6CB-45D5-A2E3-655F5BECF02D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C7FF51A6-1E76-4E5A-A8A8-2650BF77A2C7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xmlns="" id="{6BAA29CF-A03D-4071-9B94-2B86262C8BB2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52756302-ED1C-470D-9C6B-5995DCE79B6B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E681008B-9ABC-4047-A57E-F231D259158E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CF7C5571-0C9A-4FFE-9A98-C6B807A43610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xmlns="" id="{B929E63B-1CBC-46B3-B02C-9151D1FBAF5A}"/>
              </a:ext>
            </a:extLst>
          </p:cNvPr>
          <p:cNvGrpSpPr/>
          <p:nvPr/>
        </p:nvGrpSpPr>
        <p:grpSpPr>
          <a:xfrm rot="20275744" flipH="1">
            <a:off x="3433043" y="1452861"/>
            <a:ext cx="1256602" cy="1424069"/>
            <a:chOff x="5365048" y="479821"/>
            <a:chExt cx="8036930" cy="9108010"/>
          </a:xfrm>
          <a:effectLst/>
        </p:grpSpPr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xmlns="" id="{5807A31B-FC58-4B60-884C-9E66FC2B1B21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xmlns="" id="{11B48938-611C-49BD-922C-72C1AEFFBC31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xmlns="" id="{20E2643A-4FBF-4205-B041-6EB47E2C6ECA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xmlns="" id="{A201549F-3113-4E87-ADDC-C3228A2F3E9E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xmlns="" id="{0BD3642F-1CC5-425F-BB7D-A804F9161487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xmlns="" id="{81B74E68-3EC6-4B9A-8C83-38380846F828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xmlns="" id="{4C7D52FB-0523-448D-82AE-6FFED831143B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xmlns="" id="{0BBF9B8D-6B3C-4FF5-83C5-D3CCF82F89FD}"/>
              </a:ext>
            </a:extLst>
          </p:cNvPr>
          <p:cNvGrpSpPr/>
          <p:nvPr/>
        </p:nvGrpSpPr>
        <p:grpSpPr>
          <a:xfrm rot="20275744" flipH="1">
            <a:off x="7425089" y="3259443"/>
            <a:ext cx="1256602" cy="1424069"/>
            <a:chOff x="5365048" y="479821"/>
            <a:chExt cx="8036930" cy="9108010"/>
          </a:xfrm>
          <a:effectLst/>
        </p:grpSpPr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xmlns="" id="{43E2F62D-9BA7-446E-8F70-E801ED57AC02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xmlns="" id="{E15C951B-BD97-409A-810A-7D1AEDD5C567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xmlns="" id="{9173AB4C-2E30-4E2B-9669-177A8D985512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xmlns="" id="{5984D231-8462-4786-B6DA-266BCDAE6C73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xmlns="" id="{630F7E03-69E9-4C19-A20E-B164F3289551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xmlns="" id="{5475C07C-702D-4C31-A275-B26C58381D34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xmlns="" id="{DF215B46-DAD6-4094-8983-E89C423E4D12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xmlns="" id="{DA0852C1-D8F2-4720-ADC3-C6DA72A31ABA}"/>
              </a:ext>
            </a:extLst>
          </p:cNvPr>
          <p:cNvGrpSpPr/>
          <p:nvPr/>
        </p:nvGrpSpPr>
        <p:grpSpPr>
          <a:xfrm rot="20275744" flipH="1">
            <a:off x="10074672" y="3947284"/>
            <a:ext cx="1256602" cy="1424069"/>
            <a:chOff x="5365048" y="479821"/>
            <a:chExt cx="8036930" cy="9108010"/>
          </a:xfrm>
          <a:effectLst/>
        </p:grpSpPr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xmlns="" id="{A13EA553-45A0-4FE7-B295-3871E957CEA6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xmlns="" id="{661EB505-5EC9-4D51-A984-1AD515B96E8E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xmlns="" id="{5F2E968B-A78F-4380-BA3D-F77C39EF2F2C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xmlns="" id="{3EC7A939-1E59-4903-A240-14AC0844C506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xmlns="" id="{5356104A-AA5A-43E1-8314-1252F66431D3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xmlns="" id="{666BAC9E-EC3A-4B27-9AD8-CC6C04A408D5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xmlns="" id="{3C9B808B-A001-497F-B4F4-63AD834FF406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143" name="TextBox 142">
            <a:extLst>
              <a:ext uri="{FF2B5EF4-FFF2-40B4-BE49-F238E27FC236}">
                <a16:creationId xmlns:a16="http://schemas.microsoft.com/office/drawing/2014/main" xmlns="" id="{8457E393-9A56-42D7-A8EB-EC84C3C528D0}"/>
              </a:ext>
            </a:extLst>
          </p:cNvPr>
          <p:cNvSpPr txBox="1"/>
          <p:nvPr/>
        </p:nvSpPr>
        <p:spPr>
          <a:xfrm rot="20399101">
            <a:off x="919755" y="2720572"/>
            <a:ext cx="2961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Preparing Keywords</a:t>
            </a:r>
            <a:endParaRPr lang="en-US" altLang="ko-KR" sz="2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xmlns="" id="{123F8914-7C20-4620-B15A-2E582A531187}"/>
              </a:ext>
            </a:extLst>
          </p:cNvPr>
          <p:cNvSpPr txBox="1"/>
          <p:nvPr/>
        </p:nvSpPr>
        <p:spPr>
          <a:xfrm rot="20400000">
            <a:off x="162816" y="3282833"/>
            <a:ext cx="981092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01</a:t>
            </a:r>
            <a:endParaRPr lang="ko-KR" altLang="en-US" sz="3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xmlns="" id="{8BCFBFA0-506E-4DB7-B6E7-5AA984EDA506}"/>
              </a:ext>
            </a:extLst>
          </p:cNvPr>
          <p:cNvSpPr txBox="1"/>
          <p:nvPr/>
        </p:nvSpPr>
        <p:spPr>
          <a:xfrm rot="20399101">
            <a:off x="4085402" y="3141401"/>
            <a:ext cx="3235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Operation keys</a:t>
            </a:r>
            <a:endParaRPr lang="en-US" altLang="ko-KR" sz="2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xmlns="" id="{B75F2D54-1205-4223-B7C6-5943038C6555}"/>
              </a:ext>
            </a:extLst>
          </p:cNvPr>
          <p:cNvSpPr txBox="1"/>
          <p:nvPr/>
        </p:nvSpPr>
        <p:spPr>
          <a:xfrm rot="20400000">
            <a:off x="3298642" y="3760099"/>
            <a:ext cx="981092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xmlns="" id="{B40AF892-AE21-478F-82BB-ED31D51CAF14}"/>
              </a:ext>
            </a:extLst>
          </p:cNvPr>
          <p:cNvSpPr txBox="1"/>
          <p:nvPr/>
        </p:nvSpPr>
        <p:spPr>
          <a:xfrm rot="20399101">
            <a:off x="4296750" y="4720455"/>
            <a:ext cx="3235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Refine Results</a:t>
            </a:r>
            <a:endParaRPr lang="en-US" altLang="ko-KR" sz="2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xmlns="" id="{302AAEEF-0C14-4AAE-9D86-CE53A4CF42F9}"/>
              </a:ext>
            </a:extLst>
          </p:cNvPr>
          <p:cNvSpPr txBox="1"/>
          <p:nvPr/>
        </p:nvSpPr>
        <p:spPr>
          <a:xfrm rot="20400000">
            <a:off x="3538565" y="5310578"/>
            <a:ext cx="981092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03</a:t>
            </a:r>
            <a:endParaRPr lang="ko-KR" altLang="en-US" sz="3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xmlns="" id="{789DF04F-8905-471C-B929-85BACD7C9D0C}"/>
              </a:ext>
            </a:extLst>
          </p:cNvPr>
          <p:cNvSpPr txBox="1"/>
          <p:nvPr/>
        </p:nvSpPr>
        <p:spPr>
          <a:xfrm rot="20399101">
            <a:off x="7180294" y="5309312"/>
            <a:ext cx="3235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Manage result</a:t>
            </a:r>
            <a:endParaRPr lang="en-US" altLang="ko-KR" sz="2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xmlns="" id="{C82362D8-3882-402E-B478-FFF2207B1A67}"/>
              </a:ext>
            </a:extLst>
          </p:cNvPr>
          <p:cNvSpPr txBox="1"/>
          <p:nvPr/>
        </p:nvSpPr>
        <p:spPr>
          <a:xfrm rot="20400000">
            <a:off x="6422109" y="5899435"/>
            <a:ext cx="981092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04</a:t>
            </a:r>
            <a:endParaRPr lang="ko-KR" altLang="en-US" sz="3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76" name="Freeform 13">
            <a:extLst>
              <a:ext uri="{FF2B5EF4-FFF2-40B4-BE49-F238E27FC236}">
                <a16:creationId xmlns:a16="http://schemas.microsoft.com/office/drawing/2014/main" xmlns="" id="{465DD719-5AC3-4DD1-9A9C-F926B4CE8029}"/>
              </a:ext>
            </a:extLst>
          </p:cNvPr>
          <p:cNvSpPr>
            <a:spLocks noChangeAspect="1"/>
          </p:cNvSpPr>
          <p:nvPr/>
        </p:nvSpPr>
        <p:spPr>
          <a:xfrm flipH="1">
            <a:off x="5306440" y="1674994"/>
            <a:ext cx="1242669" cy="669529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177" name="Freeform 19">
            <a:extLst>
              <a:ext uri="{FF2B5EF4-FFF2-40B4-BE49-F238E27FC236}">
                <a16:creationId xmlns:a16="http://schemas.microsoft.com/office/drawing/2014/main" xmlns="" id="{346295F9-5B04-4725-83A8-904603566AF9}"/>
              </a:ext>
            </a:extLst>
          </p:cNvPr>
          <p:cNvSpPr>
            <a:spLocks noChangeAspect="1"/>
          </p:cNvSpPr>
          <p:nvPr/>
        </p:nvSpPr>
        <p:spPr>
          <a:xfrm flipH="1">
            <a:off x="406205" y="1100269"/>
            <a:ext cx="1008262" cy="543235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178" name="Freeform 11">
            <a:extLst>
              <a:ext uri="{FF2B5EF4-FFF2-40B4-BE49-F238E27FC236}">
                <a16:creationId xmlns:a16="http://schemas.microsoft.com/office/drawing/2014/main" xmlns="" id="{05E51986-54D9-43ED-91BB-C39F37EAE69B}"/>
              </a:ext>
            </a:extLst>
          </p:cNvPr>
          <p:cNvSpPr/>
          <p:nvPr/>
        </p:nvSpPr>
        <p:spPr>
          <a:xfrm>
            <a:off x="10359992" y="1198386"/>
            <a:ext cx="1242669" cy="757017"/>
          </a:xfrm>
          <a:custGeom>
            <a:avLst/>
            <a:gdLst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52425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39911 h 1539911"/>
              <a:gd name="connsiteX1" fmla="*/ 1952625 w 2305050"/>
              <a:gd name="connsiteY1" fmla="*/ 1473236 h 1539911"/>
              <a:gd name="connsiteX2" fmla="*/ 2305050 w 2305050"/>
              <a:gd name="connsiteY2" fmla="*/ 844586 h 1539911"/>
              <a:gd name="connsiteX3" fmla="*/ 1762125 w 2305050"/>
              <a:gd name="connsiteY3" fmla="*/ 854111 h 1539911"/>
              <a:gd name="connsiteX4" fmla="*/ 2047875 w 2305050"/>
              <a:gd name="connsiteY4" fmla="*/ 377861 h 1539911"/>
              <a:gd name="connsiteX5" fmla="*/ 1581150 w 2305050"/>
              <a:gd name="connsiteY5" fmla="*/ 358811 h 1539911"/>
              <a:gd name="connsiteX6" fmla="*/ 1495425 w 2305050"/>
              <a:gd name="connsiteY6" fmla="*/ 987461 h 1539911"/>
              <a:gd name="connsiteX7" fmla="*/ 1195910 w 2305050"/>
              <a:gd name="connsiteY7" fmla="*/ 0 h 1539911"/>
              <a:gd name="connsiteX8" fmla="*/ 542925 w 2305050"/>
              <a:gd name="connsiteY8" fmla="*/ 347139 h 1539911"/>
              <a:gd name="connsiteX9" fmla="*/ 1028700 w 2305050"/>
              <a:gd name="connsiteY9" fmla="*/ 892211 h 1539911"/>
              <a:gd name="connsiteX10" fmla="*/ 0 w 2305050"/>
              <a:gd name="connsiteY10" fmla="*/ 663611 h 1539911"/>
              <a:gd name="connsiteX11" fmla="*/ 590550 w 2305050"/>
              <a:gd name="connsiteY11" fmla="*/ 1539911 h 1539911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42925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21783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56076 h 1556076"/>
              <a:gd name="connsiteX1" fmla="*/ 1952625 w 2305050"/>
              <a:gd name="connsiteY1" fmla="*/ 1489401 h 1556076"/>
              <a:gd name="connsiteX2" fmla="*/ 2305050 w 2305050"/>
              <a:gd name="connsiteY2" fmla="*/ 860751 h 1556076"/>
              <a:gd name="connsiteX3" fmla="*/ 1762125 w 2305050"/>
              <a:gd name="connsiteY3" fmla="*/ 870276 h 1556076"/>
              <a:gd name="connsiteX4" fmla="*/ 2047875 w 2305050"/>
              <a:gd name="connsiteY4" fmla="*/ 394026 h 1556076"/>
              <a:gd name="connsiteX5" fmla="*/ 1581150 w 2305050"/>
              <a:gd name="connsiteY5" fmla="*/ 374976 h 1556076"/>
              <a:gd name="connsiteX6" fmla="*/ 1495425 w 2305050"/>
              <a:gd name="connsiteY6" fmla="*/ 1003626 h 1556076"/>
              <a:gd name="connsiteX7" fmla="*/ 1195910 w 2305050"/>
              <a:gd name="connsiteY7" fmla="*/ 16165 h 1556076"/>
              <a:gd name="connsiteX8" fmla="*/ 521783 w 2305050"/>
              <a:gd name="connsiteY8" fmla="*/ 363304 h 1556076"/>
              <a:gd name="connsiteX9" fmla="*/ 1028700 w 2305050"/>
              <a:gd name="connsiteY9" fmla="*/ 908376 h 1556076"/>
              <a:gd name="connsiteX10" fmla="*/ 0 w 2305050"/>
              <a:gd name="connsiteY10" fmla="*/ 679776 h 1556076"/>
              <a:gd name="connsiteX11" fmla="*/ 590550 w 2305050"/>
              <a:gd name="connsiteY11" fmla="*/ 1556076 h 1556076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495425 w 2305050"/>
              <a:gd name="connsiteY6" fmla="*/ 1004889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822"/>
              <a:gd name="connsiteY0" fmla="*/ 1557339 h 1557339"/>
              <a:gd name="connsiteX1" fmla="*/ 1960576 w 2389822"/>
              <a:gd name="connsiteY1" fmla="*/ 1510542 h 1557339"/>
              <a:gd name="connsiteX2" fmla="*/ 2384564 w 2389822"/>
              <a:gd name="connsiteY2" fmla="*/ 1040919 h 1557339"/>
              <a:gd name="connsiteX3" fmla="*/ 1846694 w 2389822"/>
              <a:gd name="connsiteY3" fmla="*/ 818683 h 1557339"/>
              <a:gd name="connsiteX4" fmla="*/ 2144446 w 2389822"/>
              <a:gd name="connsiteY4" fmla="*/ 775628 h 1557339"/>
              <a:gd name="connsiteX5" fmla="*/ 2047875 w 2389822"/>
              <a:gd name="connsiteY5" fmla="*/ 395289 h 1557339"/>
              <a:gd name="connsiteX6" fmla="*/ 1597007 w 2389822"/>
              <a:gd name="connsiteY6" fmla="*/ 370953 h 1557339"/>
              <a:gd name="connsiteX7" fmla="*/ 1537710 w 2389822"/>
              <a:gd name="connsiteY7" fmla="*/ 878035 h 1557339"/>
              <a:gd name="connsiteX8" fmla="*/ 1195910 w 2389822"/>
              <a:gd name="connsiteY8" fmla="*/ 17428 h 1557339"/>
              <a:gd name="connsiteX9" fmla="*/ 521783 w 2389822"/>
              <a:gd name="connsiteY9" fmla="*/ 364567 h 1557339"/>
              <a:gd name="connsiteX10" fmla="*/ 1028700 w 2389822"/>
              <a:gd name="connsiteY10" fmla="*/ 909639 h 1557339"/>
              <a:gd name="connsiteX11" fmla="*/ 0 w 2389822"/>
              <a:gd name="connsiteY11" fmla="*/ 681039 h 1557339"/>
              <a:gd name="connsiteX12" fmla="*/ 590550 w 2389822"/>
              <a:gd name="connsiteY12" fmla="*/ 1557339 h 1557339"/>
              <a:gd name="connsiteX0" fmla="*/ 590550 w 2396855"/>
              <a:gd name="connsiteY0" fmla="*/ 1557339 h 1557339"/>
              <a:gd name="connsiteX1" fmla="*/ 1960576 w 2396855"/>
              <a:gd name="connsiteY1" fmla="*/ 1510542 h 1557339"/>
              <a:gd name="connsiteX2" fmla="*/ 2384564 w 2396855"/>
              <a:gd name="connsiteY2" fmla="*/ 1040919 h 1557339"/>
              <a:gd name="connsiteX3" fmla="*/ 1846694 w 2396855"/>
              <a:gd name="connsiteY3" fmla="*/ 818683 h 1557339"/>
              <a:gd name="connsiteX4" fmla="*/ 2144446 w 2396855"/>
              <a:gd name="connsiteY4" fmla="*/ 775628 h 1557339"/>
              <a:gd name="connsiteX5" fmla="*/ 2047875 w 2396855"/>
              <a:gd name="connsiteY5" fmla="*/ 395289 h 1557339"/>
              <a:gd name="connsiteX6" fmla="*/ 1597007 w 2396855"/>
              <a:gd name="connsiteY6" fmla="*/ 370953 h 1557339"/>
              <a:gd name="connsiteX7" fmla="*/ 1537710 w 2396855"/>
              <a:gd name="connsiteY7" fmla="*/ 878035 h 1557339"/>
              <a:gd name="connsiteX8" fmla="*/ 1195910 w 2396855"/>
              <a:gd name="connsiteY8" fmla="*/ 17428 h 1557339"/>
              <a:gd name="connsiteX9" fmla="*/ 521783 w 2396855"/>
              <a:gd name="connsiteY9" fmla="*/ 364567 h 1557339"/>
              <a:gd name="connsiteX10" fmla="*/ 1028700 w 2396855"/>
              <a:gd name="connsiteY10" fmla="*/ 909639 h 1557339"/>
              <a:gd name="connsiteX11" fmla="*/ 0 w 2396855"/>
              <a:gd name="connsiteY11" fmla="*/ 681039 h 1557339"/>
              <a:gd name="connsiteX12" fmla="*/ 590550 w 2396855"/>
              <a:gd name="connsiteY12" fmla="*/ 1557339 h 1557339"/>
              <a:gd name="connsiteX0" fmla="*/ 590550 w 2396855"/>
              <a:gd name="connsiteY0" fmla="*/ 1513607 h 1513607"/>
              <a:gd name="connsiteX1" fmla="*/ 1960576 w 2396855"/>
              <a:gd name="connsiteY1" fmla="*/ 1510542 h 1513607"/>
              <a:gd name="connsiteX2" fmla="*/ 2384564 w 2396855"/>
              <a:gd name="connsiteY2" fmla="*/ 1040919 h 1513607"/>
              <a:gd name="connsiteX3" fmla="*/ 1846694 w 2396855"/>
              <a:gd name="connsiteY3" fmla="*/ 818683 h 1513607"/>
              <a:gd name="connsiteX4" fmla="*/ 2144446 w 2396855"/>
              <a:gd name="connsiteY4" fmla="*/ 775628 h 1513607"/>
              <a:gd name="connsiteX5" fmla="*/ 2047875 w 2396855"/>
              <a:gd name="connsiteY5" fmla="*/ 395289 h 1513607"/>
              <a:gd name="connsiteX6" fmla="*/ 1597007 w 2396855"/>
              <a:gd name="connsiteY6" fmla="*/ 370953 h 1513607"/>
              <a:gd name="connsiteX7" fmla="*/ 1537710 w 2396855"/>
              <a:gd name="connsiteY7" fmla="*/ 878035 h 1513607"/>
              <a:gd name="connsiteX8" fmla="*/ 1195910 w 2396855"/>
              <a:gd name="connsiteY8" fmla="*/ 17428 h 1513607"/>
              <a:gd name="connsiteX9" fmla="*/ 521783 w 2396855"/>
              <a:gd name="connsiteY9" fmla="*/ 364567 h 1513607"/>
              <a:gd name="connsiteX10" fmla="*/ 1028700 w 2396855"/>
              <a:gd name="connsiteY10" fmla="*/ 909639 h 1513607"/>
              <a:gd name="connsiteX11" fmla="*/ 0 w 2396855"/>
              <a:gd name="connsiteY11" fmla="*/ 681039 h 1513607"/>
              <a:gd name="connsiteX12" fmla="*/ 590550 w 2396855"/>
              <a:gd name="connsiteY12" fmla="*/ 1513607 h 1513607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22355 w 2416733"/>
              <a:gd name="connsiteY0" fmla="*/ 1517583 h 1517583"/>
              <a:gd name="connsiteX1" fmla="*/ 1980454 w 2416733"/>
              <a:gd name="connsiteY1" fmla="*/ 1510542 h 1517583"/>
              <a:gd name="connsiteX2" fmla="*/ 2404442 w 2416733"/>
              <a:gd name="connsiteY2" fmla="*/ 1040919 h 1517583"/>
              <a:gd name="connsiteX3" fmla="*/ 1866572 w 2416733"/>
              <a:gd name="connsiteY3" fmla="*/ 818683 h 1517583"/>
              <a:gd name="connsiteX4" fmla="*/ 2164324 w 2416733"/>
              <a:gd name="connsiteY4" fmla="*/ 775628 h 1517583"/>
              <a:gd name="connsiteX5" fmla="*/ 2067753 w 2416733"/>
              <a:gd name="connsiteY5" fmla="*/ 395289 h 1517583"/>
              <a:gd name="connsiteX6" fmla="*/ 1616885 w 2416733"/>
              <a:gd name="connsiteY6" fmla="*/ 370953 h 1517583"/>
              <a:gd name="connsiteX7" fmla="*/ 1557588 w 2416733"/>
              <a:gd name="connsiteY7" fmla="*/ 878035 h 1517583"/>
              <a:gd name="connsiteX8" fmla="*/ 1215788 w 2416733"/>
              <a:gd name="connsiteY8" fmla="*/ 17428 h 1517583"/>
              <a:gd name="connsiteX9" fmla="*/ 541661 w 2416733"/>
              <a:gd name="connsiteY9" fmla="*/ 364567 h 1517583"/>
              <a:gd name="connsiteX10" fmla="*/ 1048578 w 2416733"/>
              <a:gd name="connsiteY10" fmla="*/ 909639 h 1517583"/>
              <a:gd name="connsiteX11" fmla="*/ 0 w 2416733"/>
              <a:gd name="connsiteY11" fmla="*/ 681039 h 1517583"/>
              <a:gd name="connsiteX12" fmla="*/ 622355 w 2416733"/>
              <a:gd name="connsiteY12" fmla="*/ 1517583 h 1517583"/>
              <a:gd name="connsiteX0" fmla="*/ 695331 w 2489709"/>
              <a:gd name="connsiteY0" fmla="*/ 1517583 h 1517583"/>
              <a:gd name="connsiteX1" fmla="*/ 2053430 w 2489709"/>
              <a:gd name="connsiteY1" fmla="*/ 1510542 h 1517583"/>
              <a:gd name="connsiteX2" fmla="*/ 2477418 w 2489709"/>
              <a:gd name="connsiteY2" fmla="*/ 1040919 h 1517583"/>
              <a:gd name="connsiteX3" fmla="*/ 1939548 w 2489709"/>
              <a:gd name="connsiteY3" fmla="*/ 818683 h 1517583"/>
              <a:gd name="connsiteX4" fmla="*/ 2237300 w 2489709"/>
              <a:gd name="connsiteY4" fmla="*/ 775628 h 1517583"/>
              <a:gd name="connsiteX5" fmla="*/ 2140729 w 2489709"/>
              <a:gd name="connsiteY5" fmla="*/ 395289 h 1517583"/>
              <a:gd name="connsiteX6" fmla="*/ 1689861 w 2489709"/>
              <a:gd name="connsiteY6" fmla="*/ 370953 h 1517583"/>
              <a:gd name="connsiteX7" fmla="*/ 1630564 w 2489709"/>
              <a:gd name="connsiteY7" fmla="*/ 878035 h 1517583"/>
              <a:gd name="connsiteX8" fmla="*/ 1288764 w 2489709"/>
              <a:gd name="connsiteY8" fmla="*/ 17428 h 1517583"/>
              <a:gd name="connsiteX9" fmla="*/ 614637 w 2489709"/>
              <a:gd name="connsiteY9" fmla="*/ 364567 h 1517583"/>
              <a:gd name="connsiteX10" fmla="*/ 1121554 w 2489709"/>
              <a:gd name="connsiteY10" fmla="*/ 909639 h 1517583"/>
              <a:gd name="connsiteX11" fmla="*/ 72976 w 2489709"/>
              <a:gd name="connsiteY11" fmla="*/ 681039 h 1517583"/>
              <a:gd name="connsiteX12" fmla="*/ 695331 w 2489709"/>
              <a:gd name="connsiteY12" fmla="*/ 1517583 h 1517583"/>
              <a:gd name="connsiteX0" fmla="*/ 690276 w 2484654"/>
              <a:gd name="connsiteY0" fmla="*/ 1517583 h 1517676"/>
              <a:gd name="connsiteX1" fmla="*/ 2048375 w 2484654"/>
              <a:gd name="connsiteY1" fmla="*/ 1510542 h 1517676"/>
              <a:gd name="connsiteX2" fmla="*/ 2472363 w 2484654"/>
              <a:gd name="connsiteY2" fmla="*/ 1040919 h 1517676"/>
              <a:gd name="connsiteX3" fmla="*/ 1934493 w 2484654"/>
              <a:gd name="connsiteY3" fmla="*/ 818683 h 1517676"/>
              <a:gd name="connsiteX4" fmla="*/ 2232245 w 2484654"/>
              <a:gd name="connsiteY4" fmla="*/ 775628 h 1517676"/>
              <a:gd name="connsiteX5" fmla="*/ 2135674 w 2484654"/>
              <a:gd name="connsiteY5" fmla="*/ 395289 h 1517676"/>
              <a:gd name="connsiteX6" fmla="*/ 1684806 w 2484654"/>
              <a:gd name="connsiteY6" fmla="*/ 370953 h 1517676"/>
              <a:gd name="connsiteX7" fmla="*/ 1625509 w 2484654"/>
              <a:gd name="connsiteY7" fmla="*/ 878035 h 1517676"/>
              <a:gd name="connsiteX8" fmla="*/ 1283709 w 2484654"/>
              <a:gd name="connsiteY8" fmla="*/ 17428 h 1517676"/>
              <a:gd name="connsiteX9" fmla="*/ 609582 w 2484654"/>
              <a:gd name="connsiteY9" fmla="*/ 364567 h 1517676"/>
              <a:gd name="connsiteX10" fmla="*/ 1116499 w 2484654"/>
              <a:gd name="connsiteY10" fmla="*/ 909639 h 1517676"/>
              <a:gd name="connsiteX11" fmla="*/ 67921 w 2484654"/>
              <a:gd name="connsiteY11" fmla="*/ 681039 h 1517676"/>
              <a:gd name="connsiteX12" fmla="*/ 690276 w 2484654"/>
              <a:gd name="connsiteY12" fmla="*/ 1517583 h 1517676"/>
              <a:gd name="connsiteX0" fmla="*/ 711626 w 2506004"/>
              <a:gd name="connsiteY0" fmla="*/ 1517583 h 1517690"/>
              <a:gd name="connsiteX1" fmla="*/ 2069725 w 2506004"/>
              <a:gd name="connsiteY1" fmla="*/ 1510542 h 1517690"/>
              <a:gd name="connsiteX2" fmla="*/ 2493713 w 2506004"/>
              <a:gd name="connsiteY2" fmla="*/ 1040919 h 1517690"/>
              <a:gd name="connsiteX3" fmla="*/ 1955843 w 2506004"/>
              <a:gd name="connsiteY3" fmla="*/ 818683 h 1517690"/>
              <a:gd name="connsiteX4" fmla="*/ 2253595 w 2506004"/>
              <a:gd name="connsiteY4" fmla="*/ 775628 h 1517690"/>
              <a:gd name="connsiteX5" fmla="*/ 2157024 w 2506004"/>
              <a:gd name="connsiteY5" fmla="*/ 395289 h 1517690"/>
              <a:gd name="connsiteX6" fmla="*/ 1706156 w 2506004"/>
              <a:gd name="connsiteY6" fmla="*/ 370953 h 1517690"/>
              <a:gd name="connsiteX7" fmla="*/ 1646859 w 2506004"/>
              <a:gd name="connsiteY7" fmla="*/ 878035 h 1517690"/>
              <a:gd name="connsiteX8" fmla="*/ 1305059 w 2506004"/>
              <a:gd name="connsiteY8" fmla="*/ 17428 h 1517690"/>
              <a:gd name="connsiteX9" fmla="*/ 630932 w 2506004"/>
              <a:gd name="connsiteY9" fmla="*/ 364567 h 1517690"/>
              <a:gd name="connsiteX10" fmla="*/ 1137849 w 2506004"/>
              <a:gd name="connsiteY10" fmla="*/ 909639 h 1517690"/>
              <a:gd name="connsiteX11" fmla="*/ 65417 w 2506004"/>
              <a:gd name="connsiteY11" fmla="*/ 740674 h 1517690"/>
              <a:gd name="connsiteX12" fmla="*/ 711626 w 2506004"/>
              <a:gd name="connsiteY12" fmla="*/ 1517583 h 1517690"/>
              <a:gd name="connsiteX0" fmla="*/ 677110 w 2471488"/>
              <a:gd name="connsiteY0" fmla="*/ 1517583 h 1517661"/>
              <a:gd name="connsiteX1" fmla="*/ 2035209 w 2471488"/>
              <a:gd name="connsiteY1" fmla="*/ 1510542 h 1517661"/>
              <a:gd name="connsiteX2" fmla="*/ 2459197 w 2471488"/>
              <a:gd name="connsiteY2" fmla="*/ 1040919 h 1517661"/>
              <a:gd name="connsiteX3" fmla="*/ 1921327 w 2471488"/>
              <a:gd name="connsiteY3" fmla="*/ 818683 h 1517661"/>
              <a:gd name="connsiteX4" fmla="*/ 2219079 w 2471488"/>
              <a:gd name="connsiteY4" fmla="*/ 775628 h 1517661"/>
              <a:gd name="connsiteX5" fmla="*/ 2122508 w 2471488"/>
              <a:gd name="connsiteY5" fmla="*/ 395289 h 1517661"/>
              <a:gd name="connsiteX6" fmla="*/ 1671640 w 2471488"/>
              <a:gd name="connsiteY6" fmla="*/ 370953 h 1517661"/>
              <a:gd name="connsiteX7" fmla="*/ 1612343 w 2471488"/>
              <a:gd name="connsiteY7" fmla="*/ 878035 h 1517661"/>
              <a:gd name="connsiteX8" fmla="*/ 1270543 w 2471488"/>
              <a:gd name="connsiteY8" fmla="*/ 17428 h 1517661"/>
              <a:gd name="connsiteX9" fmla="*/ 596416 w 2471488"/>
              <a:gd name="connsiteY9" fmla="*/ 364567 h 1517661"/>
              <a:gd name="connsiteX10" fmla="*/ 1103333 w 2471488"/>
              <a:gd name="connsiteY10" fmla="*/ 909639 h 1517661"/>
              <a:gd name="connsiteX11" fmla="*/ 30901 w 2471488"/>
              <a:gd name="connsiteY11" fmla="*/ 740674 h 1517661"/>
              <a:gd name="connsiteX12" fmla="*/ 677110 w 2471488"/>
              <a:gd name="connsiteY12" fmla="*/ 1517583 h 1517661"/>
              <a:gd name="connsiteX0" fmla="*/ 693833 w 2488211"/>
              <a:gd name="connsiteY0" fmla="*/ 1517583 h 1517698"/>
              <a:gd name="connsiteX1" fmla="*/ 2051932 w 2488211"/>
              <a:gd name="connsiteY1" fmla="*/ 1510542 h 1517698"/>
              <a:gd name="connsiteX2" fmla="*/ 2475920 w 2488211"/>
              <a:gd name="connsiteY2" fmla="*/ 1040919 h 1517698"/>
              <a:gd name="connsiteX3" fmla="*/ 1938050 w 2488211"/>
              <a:gd name="connsiteY3" fmla="*/ 818683 h 1517698"/>
              <a:gd name="connsiteX4" fmla="*/ 2235802 w 2488211"/>
              <a:gd name="connsiteY4" fmla="*/ 775628 h 1517698"/>
              <a:gd name="connsiteX5" fmla="*/ 2139231 w 2488211"/>
              <a:gd name="connsiteY5" fmla="*/ 395289 h 1517698"/>
              <a:gd name="connsiteX6" fmla="*/ 1688363 w 2488211"/>
              <a:gd name="connsiteY6" fmla="*/ 370953 h 1517698"/>
              <a:gd name="connsiteX7" fmla="*/ 1629066 w 2488211"/>
              <a:gd name="connsiteY7" fmla="*/ 878035 h 1517698"/>
              <a:gd name="connsiteX8" fmla="*/ 1287266 w 2488211"/>
              <a:gd name="connsiteY8" fmla="*/ 17428 h 1517698"/>
              <a:gd name="connsiteX9" fmla="*/ 613139 w 2488211"/>
              <a:gd name="connsiteY9" fmla="*/ 364567 h 1517698"/>
              <a:gd name="connsiteX10" fmla="*/ 1120056 w 2488211"/>
              <a:gd name="connsiteY10" fmla="*/ 909639 h 1517698"/>
              <a:gd name="connsiteX11" fmla="*/ 47624 w 2488211"/>
              <a:gd name="connsiteY11" fmla="*/ 740674 h 1517698"/>
              <a:gd name="connsiteX12" fmla="*/ 693833 w 2488211"/>
              <a:gd name="connsiteY12" fmla="*/ 1517583 h 1517698"/>
              <a:gd name="connsiteX0" fmla="*/ 715719 w 2510097"/>
              <a:gd name="connsiteY0" fmla="*/ 1517583 h 1517698"/>
              <a:gd name="connsiteX1" fmla="*/ 2073818 w 2510097"/>
              <a:gd name="connsiteY1" fmla="*/ 1510542 h 1517698"/>
              <a:gd name="connsiteX2" fmla="*/ 2497806 w 2510097"/>
              <a:gd name="connsiteY2" fmla="*/ 1040919 h 1517698"/>
              <a:gd name="connsiteX3" fmla="*/ 1959936 w 2510097"/>
              <a:gd name="connsiteY3" fmla="*/ 818683 h 1517698"/>
              <a:gd name="connsiteX4" fmla="*/ 2257688 w 2510097"/>
              <a:gd name="connsiteY4" fmla="*/ 775628 h 1517698"/>
              <a:gd name="connsiteX5" fmla="*/ 2161117 w 2510097"/>
              <a:gd name="connsiteY5" fmla="*/ 395289 h 1517698"/>
              <a:gd name="connsiteX6" fmla="*/ 1710249 w 2510097"/>
              <a:gd name="connsiteY6" fmla="*/ 370953 h 1517698"/>
              <a:gd name="connsiteX7" fmla="*/ 1650952 w 2510097"/>
              <a:gd name="connsiteY7" fmla="*/ 878035 h 1517698"/>
              <a:gd name="connsiteX8" fmla="*/ 1309152 w 2510097"/>
              <a:gd name="connsiteY8" fmla="*/ 17428 h 1517698"/>
              <a:gd name="connsiteX9" fmla="*/ 635025 w 2510097"/>
              <a:gd name="connsiteY9" fmla="*/ 364567 h 1517698"/>
              <a:gd name="connsiteX10" fmla="*/ 1141942 w 2510097"/>
              <a:gd name="connsiteY10" fmla="*/ 909639 h 1517698"/>
              <a:gd name="connsiteX11" fmla="*/ 45656 w 2510097"/>
              <a:gd name="connsiteY11" fmla="*/ 740674 h 1517698"/>
              <a:gd name="connsiteX12" fmla="*/ 715719 w 2510097"/>
              <a:gd name="connsiteY12" fmla="*/ 1517583 h 1517698"/>
              <a:gd name="connsiteX0" fmla="*/ 693150 w 2487528"/>
              <a:gd name="connsiteY0" fmla="*/ 1517583 h 1517683"/>
              <a:gd name="connsiteX1" fmla="*/ 2051249 w 2487528"/>
              <a:gd name="connsiteY1" fmla="*/ 1510542 h 1517683"/>
              <a:gd name="connsiteX2" fmla="*/ 2475237 w 2487528"/>
              <a:gd name="connsiteY2" fmla="*/ 1040919 h 1517683"/>
              <a:gd name="connsiteX3" fmla="*/ 1937367 w 2487528"/>
              <a:gd name="connsiteY3" fmla="*/ 818683 h 1517683"/>
              <a:gd name="connsiteX4" fmla="*/ 2235119 w 2487528"/>
              <a:gd name="connsiteY4" fmla="*/ 775628 h 1517683"/>
              <a:gd name="connsiteX5" fmla="*/ 2138548 w 2487528"/>
              <a:gd name="connsiteY5" fmla="*/ 395289 h 1517683"/>
              <a:gd name="connsiteX6" fmla="*/ 1687680 w 2487528"/>
              <a:gd name="connsiteY6" fmla="*/ 370953 h 1517683"/>
              <a:gd name="connsiteX7" fmla="*/ 1628383 w 2487528"/>
              <a:gd name="connsiteY7" fmla="*/ 878035 h 1517683"/>
              <a:gd name="connsiteX8" fmla="*/ 1286583 w 2487528"/>
              <a:gd name="connsiteY8" fmla="*/ 17428 h 1517683"/>
              <a:gd name="connsiteX9" fmla="*/ 612456 w 2487528"/>
              <a:gd name="connsiteY9" fmla="*/ 364567 h 1517683"/>
              <a:gd name="connsiteX10" fmla="*/ 1119373 w 2487528"/>
              <a:gd name="connsiteY10" fmla="*/ 909639 h 1517683"/>
              <a:gd name="connsiteX11" fmla="*/ 23087 w 2487528"/>
              <a:gd name="connsiteY11" fmla="*/ 740674 h 1517683"/>
              <a:gd name="connsiteX12" fmla="*/ 693150 w 2487528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91326" h="1517683">
                <a:moveTo>
                  <a:pt x="696948" y="1517583"/>
                </a:moveTo>
                <a:lnTo>
                  <a:pt x="2055047" y="1510542"/>
                </a:lnTo>
                <a:cubicBezTo>
                  <a:pt x="2429615" y="1503751"/>
                  <a:pt x="2529862" y="1262395"/>
                  <a:pt x="2479035" y="1040919"/>
                </a:cubicBezTo>
                <a:cubicBezTo>
                  <a:pt x="2409740" y="752156"/>
                  <a:pt x="2054193" y="705906"/>
                  <a:pt x="1941165" y="818683"/>
                </a:cubicBezTo>
                <a:cubicBezTo>
                  <a:pt x="2001609" y="758477"/>
                  <a:pt x="2155153" y="753674"/>
                  <a:pt x="2238917" y="775628"/>
                </a:cubicBezTo>
                <a:cubicBezTo>
                  <a:pt x="2283019" y="710348"/>
                  <a:pt x="2245581" y="472540"/>
                  <a:pt x="2142346" y="395289"/>
                </a:cubicBezTo>
                <a:cubicBezTo>
                  <a:pt x="2044729" y="314397"/>
                  <a:pt x="1868195" y="252211"/>
                  <a:pt x="1691478" y="370953"/>
                </a:cubicBezTo>
                <a:cubicBezTo>
                  <a:pt x="1726329" y="510029"/>
                  <a:pt x="1729467" y="707246"/>
                  <a:pt x="1632181" y="878035"/>
                </a:cubicBezTo>
                <a:cubicBezTo>
                  <a:pt x="1782525" y="628164"/>
                  <a:pt x="1779588" y="188015"/>
                  <a:pt x="1290381" y="17428"/>
                </a:cubicBezTo>
                <a:cubicBezTo>
                  <a:pt x="1048053" y="-57138"/>
                  <a:pt x="678873" y="116715"/>
                  <a:pt x="616254" y="364567"/>
                </a:cubicBezTo>
                <a:cubicBezTo>
                  <a:pt x="801129" y="403135"/>
                  <a:pt x="1029735" y="461579"/>
                  <a:pt x="1127147" y="794345"/>
                </a:cubicBezTo>
                <a:cubicBezTo>
                  <a:pt x="1070372" y="588809"/>
                  <a:pt x="907572" y="395952"/>
                  <a:pt x="609565" y="367791"/>
                </a:cubicBezTo>
                <a:cubicBezTo>
                  <a:pt x="363240" y="347581"/>
                  <a:pt x="99786" y="553680"/>
                  <a:pt x="26885" y="740674"/>
                </a:cubicBezTo>
                <a:cubicBezTo>
                  <a:pt x="-86365" y="1122891"/>
                  <a:pt x="162167" y="1524982"/>
                  <a:pt x="696948" y="1517583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 w="508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/>
          </a:p>
        </p:txBody>
      </p:sp>
      <p:sp>
        <p:nvSpPr>
          <p:cNvPr id="179" name="Freeform 27">
            <a:extLst>
              <a:ext uri="{FF2B5EF4-FFF2-40B4-BE49-F238E27FC236}">
                <a16:creationId xmlns:a16="http://schemas.microsoft.com/office/drawing/2014/main" xmlns="" id="{BCD8249E-53BA-43BF-A2BB-379E69313366}"/>
              </a:ext>
            </a:extLst>
          </p:cNvPr>
          <p:cNvSpPr>
            <a:spLocks noChangeAspect="1"/>
          </p:cNvSpPr>
          <p:nvPr/>
        </p:nvSpPr>
        <p:spPr>
          <a:xfrm flipH="1">
            <a:off x="9372511" y="3021222"/>
            <a:ext cx="1036507" cy="558453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180" name="Freeform 28">
            <a:extLst>
              <a:ext uri="{FF2B5EF4-FFF2-40B4-BE49-F238E27FC236}">
                <a16:creationId xmlns:a16="http://schemas.microsoft.com/office/drawing/2014/main" xmlns="" id="{9D16B694-CDBE-43D3-BA6D-58151A782965}"/>
              </a:ext>
            </a:extLst>
          </p:cNvPr>
          <p:cNvSpPr>
            <a:spLocks noChangeAspect="1"/>
          </p:cNvSpPr>
          <p:nvPr/>
        </p:nvSpPr>
        <p:spPr>
          <a:xfrm flipH="1">
            <a:off x="9799888" y="5815270"/>
            <a:ext cx="884078" cy="476326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71" name="Freeform 19">
            <a:extLst>
              <a:ext uri="{FF2B5EF4-FFF2-40B4-BE49-F238E27FC236}">
                <a16:creationId xmlns:a16="http://schemas.microsoft.com/office/drawing/2014/main" xmlns="" id="{4F513A84-9CAD-4DB8-9F96-33DA578A581A}"/>
              </a:ext>
            </a:extLst>
          </p:cNvPr>
          <p:cNvSpPr>
            <a:spLocks noChangeAspect="1"/>
          </p:cNvSpPr>
          <p:nvPr/>
        </p:nvSpPr>
        <p:spPr>
          <a:xfrm flipH="1">
            <a:off x="2488245" y="3265273"/>
            <a:ext cx="1008262" cy="543235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72" name="Freeform 28">
            <a:extLst>
              <a:ext uri="{FF2B5EF4-FFF2-40B4-BE49-F238E27FC236}">
                <a16:creationId xmlns:a16="http://schemas.microsoft.com/office/drawing/2014/main" xmlns="" id="{F033196F-C09A-4EEB-A0AC-DDEC753D8FAC}"/>
              </a:ext>
            </a:extLst>
          </p:cNvPr>
          <p:cNvSpPr>
            <a:spLocks noChangeAspect="1"/>
          </p:cNvSpPr>
          <p:nvPr/>
        </p:nvSpPr>
        <p:spPr>
          <a:xfrm flipH="1">
            <a:off x="5372261" y="5506934"/>
            <a:ext cx="884078" cy="476326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25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Other Free Databases</a:t>
            </a:r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xmlns="" id="{0C23950E-9ED8-40D8-86E5-19261A8A18E7}"/>
              </a:ext>
            </a:extLst>
          </p:cNvPr>
          <p:cNvGrpSpPr/>
          <p:nvPr/>
        </p:nvGrpSpPr>
        <p:grpSpPr>
          <a:xfrm rot="3000000">
            <a:off x="5455268" y="1724909"/>
            <a:ext cx="1105784" cy="1612058"/>
            <a:chOff x="3690717" y="2668896"/>
            <a:chExt cx="1557220" cy="2270182"/>
          </a:xfrm>
          <a:solidFill>
            <a:schemeClr val="bg1"/>
          </a:solidFill>
        </p:grpSpPr>
        <p:sp>
          <p:nvSpPr>
            <p:cNvPr id="82" name="Rounded Rectangle 2">
              <a:extLst>
                <a:ext uri="{FF2B5EF4-FFF2-40B4-BE49-F238E27FC236}">
                  <a16:creationId xmlns:a16="http://schemas.microsoft.com/office/drawing/2014/main" xmlns="" id="{8CD37147-248C-4178-B4DC-368DF2B22679}"/>
                </a:ext>
              </a:extLst>
            </p:cNvPr>
            <p:cNvSpPr/>
            <p:nvPr/>
          </p:nvSpPr>
          <p:spPr>
            <a:xfrm rot="3172310">
              <a:off x="3675894" y="2683719"/>
              <a:ext cx="1586866" cy="1557220"/>
            </a:xfrm>
            <a:custGeom>
              <a:avLst/>
              <a:gdLst/>
              <a:ahLst/>
              <a:cxnLst/>
              <a:rect l="l" t="t" r="r" b="b"/>
              <a:pathLst>
                <a:path w="1586866" h="1557220">
                  <a:moveTo>
                    <a:pt x="254718" y="0"/>
                  </a:moveTo>
                  <a:lnTo>
                    <a:pt x="1334838" y="0"/>
                  </a:lnTo>
                  <a:cubicBezTo>
                    <a:pt x="1474029" y="0"/>
                    <a:pt x="1586866" y="112837"/>
                    <a:pt x="1586866" y="252028"/>
                  </a:cubicBezTo>
                  <a:cubicBezTo>
                    <a:pt x="1586866" y="391219"/>
                    <a:pt x="1474029" y="504056"/>
                    <a:pt x="1334838" y="504056"/>
                  </a:cubicBezTo>
                  <a:lnTo>
                    <a:pt x="577754" y="504056"/>
                  </a:lnTo>
                  <a:lnTo>
                    <a:pt x="774923" y="1239900"/>
                  </a:lnTo>
                  <a:cubicBezTo>
                    <a:pt x="810948" y="1374348"/>
                    <a:pt x="731160" y="1512545"/>
                    <a:pt x="596712" y="1548570"/>
                  </a:cubicBezTo>
                  <a:cubicBezTo>
                    <a:pt x="462264" y="1584596"/>
                    <a:pt x="324067" y="1504808"/>
                    <a:pt x="288042" y="1370360"/>
                  </a:cubicBezTo>
                  <a:lnTo>
                    <a:pt x="8486" y="327044"/>
                  </a:lnTo>
                  <a:cubicBezTo>
                    <a:pt x="-2543" y="285883"/>
                    <a:pt x="-2717" y="244371"/>
                    <a:pt x="7349" y="205810"/>
                  </a:cubicBezTo>
                  <a:cubicBezTo>
                    <a:pt x="7790" y="201119"/>
                    <a:pt x="8772" y="196549"/>
                    <a:pt x="10613" y="192207"/>
                  </a:cubicBezTo>
                  <a:cubicBezTo>
                    <a:pt x="11531" y="185752"/>
                    <a:pt x="13561" y="179631"/>
                    <a:pt x="16329" y="173795"/>
                  </a:cubicBezTo>
                  <a:cubicBezTo>
                    <a:pt x="48217" y="72723"/>
                    <a:pt x="142975" y="0"/>
                    <a:pt x="25471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  <p:sp>
          <p:nvSpPr>
            <p:cNvPr id="83" name="Rounded Rectangle 3">
              <a:extLst>
                <a:ext uri="{FF2B5EF4-FFF2-40B4-BE49-F238E27FC236}">
                  <a16:creationId xmlns:a16="http://schemas.microsoft.com/office/drawing/2014/main" xmlns="" id="{A0DA77CB-E1A0-48D6-AC25-CE77A7844FD8}"/>
                </a:ext>
              </a:extLst>
            </p:cNvPr>
            <p:cNvSpPr/>
            <p:nvPr/>
          </p:nvSpPr>
          <p:spPr>
            <a:xfrm>
              <a:off x="4322069" y="3202090"/>
              <a:ext cx="499862" cy="1736988"/>
            </a:xfrm>
            <a:custGeom>
              <a:avLst/>
              <a:gdLst/>
              <a:ahLst/>
              <a:cxnLst/>
              <a:rect l="l" t="t" r="r" b="b"/>
              <a:pathLst>
                <a:path w="499862" h="1736988">
                  <a:moveTo>
                    <a:pt x="240674" y="0"/>
                  </a:moveTo>
                  <a:lnTo>
                    <a:pt x="499862" y="342359"/>
                  </a:lnTo>
                  <a:lnTo>
                    <a:pt x="499862" y="1493372"/>
                  </a:lnTo>
                  <a:cubicBezTo>
                    <a:pt x="496123" y="1628682"/>
                    <a:pt x="385050" y="1736988"/>
                    <a:pt x="248682" y="1736988"/>
                  </a:cubicBezTo>
                  <a:cubicBezTo>
                    <a:pt x="120796" y="1736988"/>
                    <a:pt x="15156" y="1641735"/>
                    <a:pt x="0" y="1518152"/>
                  </a:cubicBezTo>
                  <a:lnTo>
                    <a:pt x="0" y="30947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xmlns="" id="{FFFB4626-DBC1-4622-916C-2290D4074B22}"/>
              </a:ext>
            </a:extLst>
          </p:cNvPr>
          <p:cNvGrpSpPr/>
          <p:nvPr/>
        </p:nvGrpSpPr>
        <p:grpSpPr>
          <a:xfrm rot="13800000">
            <a:off x="5187584" y="2836555"/>
            <a:ext cx="1105784" cy="1612059"/>
            <a:chOff x="3690717" y="2668896"/>
            <a:chExt cx="1557220" cy="2270183"/>
          </a:xfrm>
          <a:solidFill>
            <a:schemeClr val="bg1"/>
          </a:solidFill>
        </p:grpSpPr>
        <p:sp>
          <p:nvSpPr>
            <p:cNvPr id="85" name="Rounded Rectangle 2">
              <a:extLst>
                <a:ext uri="{FF2B5EF4-FFF2-40B4-BE49-F238E27FC236}">
                  <a16:creationId xmlns:a16="http://schemas.microsoft.com/office/drawing/2014/main" xmlns="" id="{E3060639-4F01-46D2-95A7-03285289C569}"/>
                </a:ext>
              </a:extLst>
            </p:cNvPr>
            <p:cNvSpPr/>
            <p:nvPr/>
          </p:nvSpPr>
          <p:spPr>
            <a:xfrm rot="3172310">
              <a:off x="3675894" y="2683719"/>
              <a:ext cx="1586866" cy="1557220"/>
            </a:xfrm>
            <a:custGeom>
              <a:avLst/>
              <a:gdLst/>
              <a:ahLst/>
              <a:cxnLst/>
              <a:rect l="l" t="t" r="r" b="b"/>
              <a:pathLst>
                <a:path w="1586866" h="1557220">
                  <a:moveTo>
                    <a:pt x="254718" y="0"/>
                  </a:moveTo>
                  <a:lnTo>
                    <a:pt x="1334838" y="0"/>
                  </a:lnTo>
                  <a:cubicBezTo>
                    <a:pt x="1474029" y="0"/>
                    <a:pt x="1586866" y="112837"/>
                    <a:pt x="1586866" y="252028"/>
                  </a:cubicBezTo>
                  <a:cubicBezTo>
                    <a:pt x="1586866" y="391219"/>
                    <a:pt x="1474029" y="504056"/>
                    <a:pt x="1334838" y="504056"/>
                  </a:cubicBezTo>
                  <a:lnTo>
                    <a:pt x="577754" y="504056"/>
                  </a:lnTo>
                  <a:lnTo>
                    <a:pt x="774923" y="1239900"/>
                  </a:lnTo>
                  <a:cubicBezTo>
                    <a:pt x="810948" y="1374348"/>
                    <a:pt x="731160" y="1512545"/>
                    <a:pt x="596712" y="1548570"/>
                  </a:cubicBezTo>
                  <a:cubicBezTo>
                    <a:pt x="462264" y="1584596"/>
                    <a:pt x="324067" y="1504808"/>
                    <a:pt x="288042" y="1370360"/>
                  </a:cubicBezTo>
                  <a:lnTo>
                    <a:pt x="8486" y="327044"/>
                  </a:lnTo>
                  <a:cubicBezTo>
                    <a:pt x="-2543" y="285883"/>
                    <a:pt x="-2717" y="244371"/>
                    <a:pt x="7349" y="205810"/>
                  </a:cubicBezTo>
                  <a:cubicBezTo>
                    <a:pt x="7790" y="201119"/>
                    <a:pt x="8772" y="196549"/>
                    <a:pt x="10613" y="192207"/>
                  </a:cubicBezTo>
                  <a:cubicBezTo>
                    <a:pt x="11531" y="185752"/>
                    <a:pt x="13561" y="179631"/>
                    <a:pt x="16329" y="173795"/>
                  </a:cubicBezTo>
                  <a:cubicBezTo>
                    <a:pt x="48217" y="72723"/>
                    <a:pt x="142975" y="0"/>
                    <a:pt x="25471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/>
                </a:solidFill>
              </a:endParaRPr>
            </a:p>
          </p:txBody>
        </p:sp>
        <p:sp>
          <p:nvSpPr>
            <p:cNvPr id="86" name="Rounded Rectangle 3">
              <a:extLst>
                <a:ext uri="{FF2B5EF4-FFF2-40B4-BE49-F238E27FC236}">
                  <a16:creationId xmlns:a16="http://schemas.microsoft.com/office/drawing/2014/main" xmlns="" id="{CC274D84-6519-4037-841F-A4DE26B6BFC3}"/>
                </a:ext>
              </a:extLst>
            </p:cNvPr>
            <p:cNvSpPr/>
            <p:nvPr/>
          </p:nvSpPr>
          <p:spPr>
            <a:xfrm>
              <a:off x="4322068" y="3202090"/>
              <a:ext cx="499862" cy="1736989"/>
            </a:xfrm>
            <a:custGeom>
              <a:avLst/>
              <a:gdLst/>
              <a:ahLst/>
              <a:cxnLst/>
              <a:rect l="l" t="t" r="r" b="b"/>
              <a:pathLst>
                <a:path w="499862" h="1736988">
                  <a:moveTo>
                    <a:pt x="240674" y="0"/>
                  </a:moveTo>
                  <a:lnTo>
                    <a:pt x="499862" y="342359"/>
                  </a:lnTo>
                  <a:lnTo>
                    <a:pt x="499862" y="1493372"/>
                  </a:lnTo>
                  <a:cubicBezTo>
                    <a:pt x="496123" y="1628682"/>
                    <a:pt x="385050" y="1736988"/>
                    <a:pt x="248682" y="1736988"/>
                  </a:cubicBezTo>
                  <a:cubicBezTo>
                    <a:pt x="120796" y="1736988"/>
                    <a:pt x="15156" y="1641735"/>
                    <a:pt x="0" y="1518152"/>
                  </a:cubicBezTo>
                  <a:lnTo>
                    <a:pt x="0" y="30947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xmlns="" id="{880770ED-4FDD-40EE-B68A-1E18C5E7DDCA}"/>
              </a:ext>
            </a:extLst>
          </p:cNvPr>
          <p:cNvGrpSpPr/>
          <p:nvPr/>
        </p:nvGrpSpPr>
        <p:grpSpPr>
          <a:xfrm rot="3000000">
            <a:off x="5892048" y="3346217"/>
            <a:ext cx="1105784" cy="1612058"/>
            <a:chOff x="3690717" y="2668896"/>
            <a:chExt cx="1557220" cy="2270182"/>
          </a:xfrm>
          <a:solidFill>
            <a:schemeClr val="bg1"/>
          </a:solidFill>
        </p:grpSpPr>
        <p:sp>
          <p:nvSpPr>
            <p:cNvPr id="88" name="Rounded Rectangle 2">
              <a:extLst>
                <a:ext uri="{FF2B5EF4-FFF2-40B4-BE49-F238E27FC236}">
                  <a16:creationId xmlns:a16="http://schemas.microsoft.com/office/drawing/2014/main" xmlns="" id="{37ED3CEC-4AF2-4A75-9AB4-25FC467E27E4}"/>
                </a:ext>
              </a:extLst>
            </p:cNvPr>
            <p:cNvSpPr/>
            <p:nvPr/>
          </p:nvSpPr>
          <p:spPr>
            <a:xfrm rot="3172310">
              <a:off x="3675894" y="2683719"/>
              <a:ext cx="1586866" cy="1557220"/>
            </a:xfrm>
            <a:custGeom>
              <a:avLst/>
              <a:gdLst/>
              <a:ahLst/>
              <a:cxnLst/>
              <a:rect l="l" t="t" r="r" b="b"/>
              <a:pathLst>
                <a:path w="1586866" h="1557220">
                  <a:moveTo>
                    <a:pt x="254718" y="0"/>
                  </a:moveTo>
                  <a:lnTo>
                    <a:pt x="1334838" y="0"/>
                  </a:lnTo>
                  <a:cubicBezTo>
                    <a:pt x="1474029" y="0"/>
                    <a:pt x="1586866" y="112837"/>
                    <a:pt x="1586866" y="252028"/>
                  </a:cubicBezTo>
                  <a:cubicBezTo>
                    <a:pt x="1586866" y="391219"/>
                    <a:pt x="1474029" y="504056"/>
                    <a:pt x="1334838" y="504056"/>
                  </a:cubicBezTo>
                  <a:lnTo>
                    <a:pt x="577754" y="504056"/>
                  </a:lnTo>
                  <a:lnTo>
                    <a:pt x="774923" y="1239900"/>
                  </a:lnTo>
                  <a:cubicBezTo>
                    <a:pt x="810948" y="1374348"/>
                    <a:pt x="731160" y="1512545"/>
                    <a:pt x="596712" y="1548570"/>
                  </a:cubicBezTo>
                  <a:cubicBezTo>
                    <a:pt x="462264" y="1584596"/>
                    <a:pt x="324067" y="1504808"/>
                    <a:pt x="288042" y="1370360"/>
                  </a:cubicBezTo>
                  <a:lnTo>
                    <a:pt x="8486" y="327044"/>
                  </a:lnTo>
                  <a:cubicBezTo>
                    <a:pt x="-2543" y="285883"/>
                    <a:pt x="-2717" y="244371"/>
                    <a:pt x="7349" y="205810"/>
                  </a:cubicBezTo>
                  <a:cubicBezTo>
                    <a:pt x="7790" y="201119"/>
                    <a:pt x="8772" y="196549"/>
                    <a:pt x="10613" y="192207"/>
                  </a:cubicBezTo>
                  <a:cubicBezTo>
                    <a:pt x="11531" y="185752"/>
                    <a:pt x="13561" y="179631"/>
                    <a:pt x="16329" y="173795"/>
                  </a:cubicBezTo>
                  <a:cubicBezTo>
                    <a:pt x="48217" y="72723"/>
                    <a:pt x="142975" y="0"/>
                    <a:pt x="25471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  <p:sp>
          <p:nvSpPr>
            <p:cNvPr id="89" name="Rounded Rectangle 3">
              <a:extLst>
                <a:ext uri="{FF2B5EF4-FFF2-40B4-BE49-F238E27FC236}">
                  <a16:creationId xmlns:a16="http://schemas.microsoft.com/office/drawing/2014/main" xmlns="" id="{A16B8095-94B9-40E3-8B82-C8B945F2B21C}"/>
                </a:ext>
              </a:extLst>
            </p:cNvPr>
            <p:cNvSpPr/>
            <p:nvPr/>
          </p:nvSpPr>
          <p:spPr>
            <a:xfrm>
              <a:off x="4322069" y="3202090"/>
              <a:ext cx="499862" cy="1736988"/>
            </a:xfrm>
            <a:custGeom>
              <a:avLst/>
              <a:gdLst/>
              <a:ahLst/>
              <a:cxnLst/>
              <a:rect l="l" t="t" r="r" b="b"/>
              <a:pathLst>
                <a:path w="499862" h="1736988">
                  <a:moveTo>
                    <a:pt x="240674" y="0"/>
                  </a:moveTo>
                  <a:lnTo>
                    <a:pt x="499862" y="342359"/>
                  </a:lnTo>
                  <a:lnTo>
                    <a:pt x="499862" y="1493372"/>
                  </a:lnTo>
                  <a:cubicBezTo>
                    <a:pt x="496123" y="1628682"/>
                    <a:pt x="385050" y="1736988"/>
                    <a:pt x="248682" y="1736988"/>
                  </a:cubicBezTo>
                  <a:cubicBezTo>
                    <a:pt x="120796" y="1736988"/>
                    <a:pt x="15156" y="1641735"/>
                    <a:pt x="0" y="1518152"/>
                  </a:cubicBezTo>
                  <a:lnTo>
                    <a:pt x="0" y="30947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xmlns="" id="{40A21A25-BB90-4F5E-87AF-9C1BBB9DF649}"/>
              </a:ext>
            </a:extLst>
          </p:cNvPr>
          <p:cNvGrpSpPr/>
          <p:nvPr/>
        </p:nvGrpSpPr>
        <p:grpSpPr>
          <a:xfrm>
            <a:off x="7168473" y="1634373"/>
            <a:ext cx="4355079" cy="1100738"/>
            <a:chOff x="5921826" y="2468986"/>
            <a:chExt cx="2683774" cy="1100738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xmlns="" id="{9AEB120B-9368-4FE4-BBC7-0EA4712FECB4}"/>
                </a:ext>
              </a:extLst>
            </p:cNvPr>
            <p:cNvSpPr txBox="1"/>
            <p:nvPr/>
          </p:nvSpPr>
          <p:spPr>
            <a:xfrm>
              <a:off x="5926359" y="2738727"/>
              <a:ext cx="2679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dirty="0" smtClean="0">
                  <a:ea typeface="FZShuTi" pitchFamily="2" charset="-122"/>
                  <a:cs typeface="Arial" pitchFamily="34" charset="0"/>
                </a:rPr>
                <a:t>http</a:t>
              </a:r>
              <a:r>
                <a:rPr lang="en-US" altLang="ko-KR" sz="2400" dirty="0">
                  <a:ea typeface="FZShuTi" pitchFamily="2" charset="-122"/>
                  <a:cs typeface="Arial" pitchFamily="34" charset="0"/>
                </a:rPr>
                <a:t>://www.researchgate.net</a:t>
              </a:r>
              <a:endParaRPr lang="ko-KR" altLang="en-US" sz="2400" dirty="0">
                <a:cs typeface="Arial" pitchFamily="34" charset="0"/>
              </a:endParaRP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xmlns="" id="{26CA9D7F-B5B3-4579-8033-E16F1F285F62}"/>
                </a:ext>
              </a:extLst>
            </p:cNvPr>
            <p:cNvSpPr txBox="1"/>
            <p:nvPr/>
          </p:nvSpPr>
          <p:spPr>
            <a:xfrm>
              <a:off x="5921826" y="2468986"/>
              <a:ext cx="26826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b="1" dirty="0">
                  <a:ea typeface="FZShuTi" pitchFamily="2" charset="-122"/>
                  <a:cs typeface="Arial" pitchFamily="34" charset="0"/>
                </a:rPr>
                <a:t>Research Gate</a:t>
              </a:r>
              <a:endParaRPr lang="ko-KR" altLang="en-US" sz="2400" b="1" dirty="0">
                <a:cs typeface="Arial" pitchFamily="34" charset="0"/>
              </a:endParaRP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xmlns="" id="{2EC98189-B697-4CD6-8A90-6A16CB375F2D}"/>
              </a:ext>
            </a:extLst>
          </p:cNvPr>
          <p:cNvGrpSpPr/>
          <p:nvPr/>
        </p:nvGrpSpPr>
        <p:grpSpPr>
          <a:xfrm>
            <a:off x="7322848" y="3290673"/>
            <a:ext cx="4355079" cy="731406"/>
            <a:chOff x="5921826" y="2468986"/>
            <a:chExt cx="2683774" cy="731406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xmlns="" id="{6384D4AB-AF92-4917-84C2-7FAB8DF20498}"/>
                </a:ext>
              </a:extLst>
            </p:cNvPr>
            <p:cNvSpPr txBox="1"/>
            <p:nvPr/>
          </p:nvSpPr>
          <p:spPr>
            <a:xfrm>
              <a:off x="5926359" y="2738727"/>
              <a:ext cx="26792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dirty="0" smtClean="0">
                  <a:ea typeface="FZShuTi" pitchFamily="2" charset="-122"/>
                  <a:cs typeface="Arial" pitchFamily="34" charset="0"/>
                </a:rPr>
                <a:t>https</a:t>
              </a:r>
              <a:r>
                <a:rPr lang="en-US" altLang="ko-KR" sz="2400" dirty="0">
                  <a:ea typeface="FZShuTi" pitchFamily="2" charset="-122"/>
                  <a:cs typeface="Arial" pitchFamily="34" charset="0"/>
                </a:rPr>
                <a:t>://scholar.google.com</a:t>
              </a:r>
              <a:endParaRPr lang="ko-KR" altLang="en-US" sz="2400" dirty="0">
                <a:cs typeface="Arial" pitchFamily="34" charset="0"/>
              </a:endParaRP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xmlns="" id="{B606D94E-AD4C-48DB-80E3-66DBB8570227}"/>
                </a:ext>
              </a:extLst>
            </p:cNvPr>
            <p:cNvSpPr txBox="1"/>
            <p:nvPr/>
          </p:nvSpPr>
          <p:spPr>
            <a:xfrm>
              <a:off x="5921826" y="2468986"/>
              <a:ext cx="26826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b="1" dirty="0">
                  <a:ea typeface="FZShuTi" pitchFamily="2" charset="-122"/>
                  <a:cs typeface="Arial" pitchFamily="34" charset="0"/>
                </a:rPr>
                <a:t>Google Scholar</a:t>
              </a:r>
              <a:endParaRPr lang="ko-KR" altLang="en-US" sz="2400" b="1" dirty="0">
                <a:cs typeface="Arial" pitchFamily="34" charset="0"/>
              </a:endParaRP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xmlns="" id="{98B036A8-B993-475F-A4FF-B00D01BE753D}"/>
              </a:ext>
            </a:extLst>
          </p:cNvPr>
          <p:cNvGrpSpPr/>
          <p:nvPr/>
        </p:nvGrpSpPr>
        <p:grpSpPr>
          <a:xfrm>
            <a:off x="332510" y="3309723"/>
            <a:ext cx="4262418" cy="669851"/>
            <a:chOff x="5921826" y="2468986"/>
            <a:chExt cx="2683774" cy="669851"/>
          </a:xfrm>
        </p:grpSpPr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xmlns="" id="{D4BDAE54-75A1-4DB4-95E7-FAAAA0D905B3}"/>
                </a:ext>
              </a:extLst>
            </p:cNvPr>
            <p:cNvSpPr txBox="1"/>
            <p:nvPr/>
          </p:nvSpPr>
          <p:spPr>
            <a:xfrm>
              <a:off x="5926359" y="2738727"/>
              <a:ext cx="267924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2000" dirty="0" smtClean="0">
                  <a:ea typeface="FZShuTi" pitchFamily="2" charset="-122"/>
                  <a:cs typeface="Arial" pitchFamily="34" charset="0"/>
                </a:rPr>
                <a:t>http</a:t>
              </a:r>
              <a:r>
                <a:rPr lang="en-US" altLang="ko-KR" sz="2000" dirty="0">
                  <a:ea typeface="FZShuTi" pitchFamily="2" charset="-122"/>
                  <a:cs typeface="Arial" pitchFamily="34" charset="0"/>
                </a:rPr>
                <a:t>://www.ncbi.nlm.nih.gov/pubmed</a:t>
              </a:r>
              <a:endParaRPr lang="ko-KR" altLang="en-US" sz="2000" dirty="0">
                <a:cs typeface="Arial" pitchFamily="34" charset="0"/>
              </a:endParaRP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xmlns="" id="{BEB9378D-ABD8-4819-AE07-84AAA9760339}"/>
                </a:ext>
              </a:extLst>
            </p:cNvPr>
            <p:cNvSpPr txBox="1"/>
            <p:nvPr/>
          </p:nvSpPr>
          <p:spPr>
            <a:xfrm>
              <a:off x="5921826" y="2468986"/>
              <a:ext cx="26826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2400" b="1" dirty="0">
                  <a:ea typeface="FZShuTi" pitchFamily="2" charset="-122"/>
                  <a:cs typeface="Arial" pitchFamily="34" charset="0"/>
                </a:rPr>
                <a:t>PUBMED</a:t>
              </a:r>
              <a:endParaRPr lang="ko-KR" altLang="en-US" sz="2400" b="1" dirty="0"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277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F36EBB6F-BB4D-474E-B817-7CEB71D3A263}"/>
              </a:ext>
            </a:extLst>
          </p:cNvPr>
          <p:cNvSpPr/>
          <p:nvPr/>
        </p:nvSpPr>
        <p:spPr>
          <a:xfrm>
            <a:off x="0" y="5936155"/>
            <a:ext cx="3304977" cy="10379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2DF8C064-88C3-4247-BAC2-07A5C7AEE1D3}"/>
              </a:ext>
            </a:extLst>
          </p:cNvPr>
          <p:cNvSpPr/>
          <p:nvPr/>
        </p:nvSpPr>
        <p:spPr>
          <a:xfrm>
            <a:off x="3230687" y="4913220"/>
            <a:ext cx="1963021" cy="206089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xmlns="" id="{FE6177E9-A269-4F03-BC51-7486BD994869}"/>
              </a:ext>
            </a:extLst>
          </p:cNvPr>
          <p:cNvSpPr/>
          <p:nvPr/>
        </p:nvSpPr>
        <p:spPr>
          <a:xfrm>
            <a:off x="5193711" y="5603500"/>
            <a:ext cx="1868627" cy="13706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xmlns="" id="{DB23897B-6A56-4FE1-A124-A351BDA1E998}"/>
              </a:ext>
            </a:extLst>
          </p:cNvPr>
          <p:cNvSpPr/>
          <p:nvPr/>
        </p:nvSpPr>
        <p:spPr>
          <a:xfrm>
            <a:off x="7046655" y="4786802"/>
            <a:ext cx="1936752" cy="218730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A7703306-3631-4C96-AFDC-B1D762BA5E6C}"/>
              </a:ext>
            </a:extLst>
          </p:cNvPr>
          <p:cNvSpPr/>
          <p:nvPr/>
        </p:nvSpPr>
        <p:spPr>
          <a:xfrm>
            <a:off x="8899600" y="5524548"/>
            <a:ext cx="3304977" cy="14656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xmlns="" id="{842F4E92-CA85-4078-8FDC-0ED6D10479B6}"/>
              </a:ext>
            </a:extLst>
          </p:cNvPr>
          <p:cNvSpPr/>
          <p:nvPr/>
        </p:nvSpPr>
        <p:spPr>
          <a:xfrm>
            <a:off x="-5526" y="4786801"/>
            <a:ext cx="12197526" cy="2187311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Contact us</a:t>
            </a:r>
            <a:endParaRPr lang="en-US" dirty="0"/>
          </a:p>
        </p:txBody>
      </p:sp>
      <p:grpSp>
        <p:nvGrpSpPr>
          <p:cNvPr id="3" name="그룹 9">
            <a:extLst>
              <a:ext uri="{FF2B5EF4-FFF2-40B4-BE49-F238E27FC236}">
                <a16:creationId xmlns:a16="http://schemas.microsoft.com/office/drawing/2014/main" xmlns="" id="{10EBD058-69D5-45B8-AACE-9AF87971EDAE}"/>
              </a:ext>
            </a:extLst>
          </p:cNvPr>
          <p:cNvGrpSpPr/>
          <p:nvPr/>
        </p:nvGrpSpPr>
        <p:grpSpPr>
          <a:xfrm>
            <a:off x="7167324" y="3695898"/>
            <a:ext cx="1631459" cy="909884"/>
            <a:chOff x="7205148" y="3645024"/>
            <a:chExt cx="1711631" cy="954597"/>
          </a:xfrm>
        </p:grpSpPr>
        <p:sp>
          <p:nvSpPr>
            <p:cNvPr id="4" name="Rectangle 74">
              <a:extLst>
                <a:ext uri="{FF2B5EF4-FFF2-40B4-BE49-F238E27FC236}">
                  <a16:creationId xmlns:a16="http://schemas.microsoft.com/office/drawing/2014/main" xmlns="" id="{609757A3-6E89-450D-8DB7-41DFBE26C4E6}"/>
                </a:ext>
              </a:extLst>
            </p:cNvPr>
            <p:cNvSpPr/>
            <p:nvPr/>
          </p:nvSpPr>
          <p:spPr>
            <a:xfrm flipH="1">
              <a:off x="7210998" y="4389320"/>
              <a:ext cx="1699930" cy="2103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294520" y="262881"/>
                  </a:moveTo>
                  <a:lnTo>
                    <a:pt x="4294520" y="390769"/>
                  </a:lnTo>
                  <a:lnTo>
                    <a:pt x="4155512" y="390769"/>
                  </a:lnTo>
                  <a:lnTo>
                    <a:pt x="4155512" y="262881"/>
                  </a:lnTo>
                  <a:close/>
                  <a:moveTo>
                    <a:pt x="4545033" y="262881"/>
                  </a:moveTo>
                  <a:lnTo>
                    <a:pt x="4545033" y="390769"/>
                  </a:lnTo>
                  <a:lnTo>
                    <a:pt x="4406025" y="390769"/>
                  </a:lnTo>
                  <a:lnTo>
                    <a:pt x="4406025" y="262881"/>
                  </a:lnTo>
                  <a:close/>
                  <a:moveTo>
                    <a:pt x="4795546" y="262881"/>
                  </a:moveTo>
                  <a:lnTo>
                    <a:pt x="4795546" y="390769"/>
                  </a:lnTo>
                  <a:lnTo>
                    <a:pt x="4656538" y="390769"/>
                  </a:lnTo>
                  <a:lnTo>
                    <a:pt x="4656538" y="262881"/>
                  </a:lnTo>
                  <a:close/>
                  <a:moveTo>
                    <a:pt x="5393520" y="0"/>
                  </a:moveTo>
                  <a:lnTo>
                    <a:pt x="1140534" y="0"/>
                  </a:lnTo>
                  <a:lnTo>
                    <a:pt x="1140534" y="658575"/>
                  </a:lnTo>
                  <a:lnTo>
                    <a:pt x="1057129" y="658575"/>
                  </a:lnTo>
                  <a:lnTo>
                    <a:pt x="1057129" y="0"/>
                  </a:lnTo>
                  <a:lnTo>
                    <a:pt x="926444" y="0"/>
                  </a:lnTo>
                  <a:lnTo>
                    <a:pt x="926444" y="658575"/>
                  </a:lnTo>
                  <a:lnTo>
                    <a:pt x="843039" y="658575"/>
                  </a:lnTo>
                  <a:lnTo>
                    <a:pt x="843039" y="0"/>
                  </a:lnTo>
                  <a:lnTo>
                    <a:pt x="712355" y="0"/>
                  </a:lnTo>
                  <a:lnTo>
                    <a:pt x="712355" y="658575"/>
                  </a:lnTo>
                  <a:lnTo>
                    <a:pt x="628950" y="658575"/>
                  </a:lnTo>
                  <a:lnTo>
                    <a:pt x="628950" y="0"/>
                  </a:lnTo>
                  <a:lnTo>
                    <a:pt x="498265" y="0"/>
                  </a:lnTo>
                  <a:lnTo>
                    <a:pt x="498265" y="658575"/>
                  </a:lnTo>
                  <a:lnTo>
                    <a:pt x="414860" y="658575"/>
                  </a:lnTo>
                  <a:lnTo>
                    <a:pt x="414860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3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06209FA6-C901-4BC2-BC61-B8E97125AAAC}"/>
                </a:ext>
              </a:extLst>
            </p:cNvPr>
            <p:cNvSpPr/>
            <p:nvPr/>
          </p:nvSpPr>
          <p:spPr>
            <a:xfrm flipH="1">
              <a:off x="7205148" y="4121909"/>
              <a:ext cx="1711631" cy="211748"/>
            </a:xfrm>
            <a:prstGeom prst="rect">
              <a:avLst/>
            </a:prstGeom>
            <a:solidFill>
              <a:schemeClr val="accent2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" name="Rectangle 94">
              <a:extLst>
                <a:ext uri="{FF2B5EF4-FFF2-40B4-BE49-F238E27FC236}">
                  <a16:creationId xmlns:a16="http://schemas.microsoft.com/office/drawing/2014/main" xmlns="" id="{761E6AE8-7E19-4AC7-B89D-CBB3ED191843}"/>
                </a:ext>
              </a:extLst>
            </p:cNvPr>
            <p:cNvSpPr/>
            <p:nvPr/>
          </p:nvSpPr>
          <p:spPr>
            <a:xfrm flipH="1">
              <a:off x="7338190" y="3887414"/>
              <a:ext cx="1445547" cy="17883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289124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289124" y="667240"/>
                  </a:lnTo>
                  <a:close/>
                  <a:moveTo>
                    <a:pt x="629207" y="0"/>
                  </a:moveTo>
                  <a:lnTo>
                    <a:pt x="478456" y="0"/>
                  </a:lnTo>
                  <a:lnTo>
                    <a:pt x="478456" y="667240"/>
                  </a:lnTo>
                  <a:lnTo>
                    <a:pt x="629207" y="667240"/>
                  </a:lnTo>
                  <a:close/>
                  <a:moveTo>
                    <a:pt x="5393520" y="0"/>
                  </a:moveTo>
                  <a:lnTo>
                    <a:pt x="818539" y="0"/>
                  </a:lnTo>
                  <a:lnTo>
                    <a:pt x="818539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4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" name="Rectangle 97">
              <a:extLst>
                <a:ext uri="{FF2B5EF4-FFF2-40B4-BE49-F238E27FC236}">
                  <a16:creationId xmlns:a16="http://schemas.microsoft.com/office/drawing/2014/main" xmlns="" id="{2406A8AD-E863-49E6-8455-CEEFE6F234D5}"/>
                </a:ext>
              </a:extLst>
            </p:cNvPr>
            <p:cNvSpPr/>
            <p:nvPr/>
          </p:nvSpPr>
          <p:spPr>
            <a:xfrm flipH="1">
              <a:off x="7306278" y="3645024"/>
              <a:ext cx="1509371" cy="186726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3749325" y="214783"/>
                  </a:moveTo>
                  <a:lnTo>
                    <a:pt x="3749325" y="452458"/>
                  </a:lnTo>
                  <a:lnTo>
                    <a:pt x="3604159" y="452458"/>
                  </a:lnTo>
                  <a:lnTo>
                    <a:pt x="3604159" y="214783"/>
                  </a:lnTo>
                  <a:close/>
                  <a:moveTo>
                    <a:pt x="4010934" y="214783"/>
                  </a:moveTo>
                  <a:lnTo>
                    <a:pt x="4010934" y="452458"/>
                  </a:lnTo>
                  <a:lnTo>
                    <a:pt x="3865768" y="452458"/>
                  </a:lnTo>
                  <a:lnTo>
                    <a:pt x="3865768" y="214783"/>
                  </a:lnTo>
                  <a:close/>
                  <a:moveTo>
                    <a:pt x="4272544" y="214783"/>
                  </a:moveTo>
                  <a:lnTo>
                    <a:pt x="4272544" y="452458"/>
                  </a:lnTo>
                  <a:lnTo>
                    <a:pt x="4127378" y="452458"/>
                  </a:lnTo>
                  <a:lnTo>
                    <a:pt x="4127378" y="214783"/>
                  </a:lnTo>
                  <a:close/>
                  <a:moveTo>
                    <a:pt x="4534153" y="214783"/>
                  </a:moveTo>
                  <a:lnTo>
                    <a:pt x="4534153" y="452458"/>
                  </a:lnTo>
                  <a:lnTo>
                    <a:pt x="4388987" y="452458"/>
                  </a:lnTo>
                  <a:lnTo>
                    <a:pt x="4388987" y="214783"/>
                  </a:lnTo>
                  <a:close/>
                  <a:moveTo>
                    <a:pt x="4795763" y="214783"/>
                  </a:moveTo>
                  <a:lnTo>
                    <a:pt x="4795763" y="452458"/>
                  </a:lnTo>
                  <a:lnTo>
                    <a:pt x="4650597" y="452458"/>
                  </a:lnTo>
                  <a:lnTo>
                    <a:pt x="4650597" y="214783"/>
                  </a:lnTo>
                  <a:close/>
                  <a:moveTo>
                    <a:pt x="5057372" y="214783"/>
                  </a:moveTo>
                  <a:lnTo>
                    <a:pt x="5057372" y="452458"/>
                  </a:lnTo>
                  <a:lnTo>
                    <a:pt x="4912206" y="452458"/>
                  </a:lnTo>
                  <a:lnTo>
                    <a:pt x="4912206" y="214783"/>
                  </a:lnTo>
                  <a:close/>
                  <a:moveTo>
                    <a:pt x="5393520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8" name="그룹 5">
            <a:extLst>
              <a:ext uri="{FF2B5EF4-FFF2-40B4-BE49-F238E27FC236}">
                <a16:creationId xmlns:a16="http://schemas.microsoft.com/office/drawing/2014/main" xmlns="" id="{4492DCF8-BF94-4243-AE22-03EF6B774712}"/>
              </a:ext>
            </a:extLst>
          </p:cNvPr>
          <p:cNvGrpSpPr/>
          <p:nvPr/>
        </p:nvGrpSpPr>
        <p:grpSpPr>
          <a:xfrm>
            <a:off x="3461326" y="3900878"/>
            <a:ext cx="1420106" cy="839859"/>
            <a:chOff x="3428700" y="3933599"/>
            <a:chExt cx="1489892" cy="881131"/>
          </a:xfrm>
        </p:grpSpPr>
        <p:sp>
          <p:nvSpPr>
            <p:cNvPr id="19" name="Round Same Side Corner Rectangle 51">
              <a:extLst>
                <a:ext uri="{FF2B5EF4-FFF2-40B4-BE49-F238E27FC236}">
                  <a16:creationId xmlns:a16="http://schemas.microsoft.com/office/drawing/2014/main" xmlns="" id="{110531DF-CA70-4ACB-A713-25950AE7706D}"/>
                </a:ext>
              </a:extLst>
            </p:cNvPr>
            <p:cNvSpPr/>
            <p:nvPr/>
          </p:nvSpPr>
          <p:spPr>
            <a:xfrm rot="5400000" flipH="1">
              <a:off x="4056583" y="3629219"/>
              <a:ext cx="234126" cy="1489892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200" dirty="0"/>
                <a:t>D</a:t>
              </a:r>
              <a:endParaRPr lang="ko-KR" altLang="en-US" sz="1200" dirty="0"/>
            </a:p>
          </p:txBody>
        </p:sp>
        <p:sp>
          <p:nvSpPr>
            <p:cNvPr id="20" name="Round Same Side Corner Rectangle 51">
              <a:extLst>
                <a:ext uri="{FF2B5EF4-FFF2-40B4-BE49-F238E27FC236}">
                  <a16:creationId xmlns:a16="http://schemas.microsoft.com/office/drawing/2014/main" xmlns="" id="{1F154268-C7E9-473F-9891-FBC577852780}"/>
                </a:ext>
              </a:extLst>
            </p:cNvPr>
            <p:cNvSpPr/>
            <p:nvPr/>
          </p:nvSpPr>
          <p:spPr>
            <a:xfrm rot="16200000" flipH="1">
              <a:off x="4063113" y="4000802"/>
              <a:ext cx="221067" cy="140679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200" dirty="0"/>
                <a:t>D</a:t>
              </a:r>
              <a:endParaRPr lang="ko-KR" altLang="en-US" sz="1200" dirty="0"/>
            </a:p>
          </p:txBody>
        </p:sp>
        <p:sp>
          <p:nvSpPr>
            <p:cNvPr id="21" name="Round Same Side Corner Rectangle 51">
              <a:extLst>
                <a:ext uri="{FF2B5EF4-FFF2-40B4-BE49-F238E27FC236}">
                  <a16:creationId xmlns:a16="http://schemas.microsoft.com/office/drawing/2014/main" xmlns="" id="{10D41C5A-BDFA-4588-AC08-7C21A88E7F7D}"/>
                </a:ext>
              </a:extLst>
            </p:cNvPr>
            <p:cNvSpPr/>
            <p:nvPr/>
          </p:nvSpPr>
          <p:spPr>
            <a:xfrm rot="16200000" flipH="1">
              <a:off x="4063113" y="3340738"/>
              <a:ext cx="221067" cy="140679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200" dirty="0"/>
                <a:t>D</a:t>
              </a:r>
              <a:endParaRPr lang="ko-KR" altLang="en-US" sz="1200" dirty="0"/>
            </a:p>
          </p:txBody>
        </p:sp>
      </p:grpSp>
      <p:grpSp>
        <p:nvGrpSpPr>
          <p:cNvPr id="22" name="그룹 8">
            <a:extLst>
              <a:ext uri="{FF2B5EF4-FFF2-40B4-BE49-F238E27FC236}">
                <a16:creationId xmlns:a16="http://schemas.microsoft.com/office/drawing/2014/main" xmlns="" id="{A5517426-6BBB-4081-9837-96CAA0FB4D98}"/>
              </a:ext>
            </a:extLst>
          </p:cNvPr>
          <p:cNvGrpSpPr/>
          <p:nvPr/>
        </p:nvGrpSpPr>
        <p:grpSpPr>
          <a:xfrm>
            <a:off x="9239034" y="3786492"/>
            <a:ext cx="1462649" cy="1612625"/>
            <a:chOff x="9215137" y="3720865"/>
            <a:chExt cx="1534525" cy="1691872"/>
          </a:xfrm>
        </p:grpSpPr>
        <p:sp>
          <p:nvSpPr>
            <p:cNvPr id="23" name="Rectangle 52">
              <a:extLst>
                <a:ext uri="{FF2B5EF4-FFF2-40B4-BE49-F238E27FC236}">
                  <a16:creationId xmlns:a16="http://schemas.microsoft.com/office/drawing/2014/main" xmlns="" id="{2FB4C28F-2C8D-4DFE-97F3-73D2016498F0}"/>
                </a:ext>
              </a:extLst>
            </p:cNvPr>
            <p:cNvSpPr/>
            <p:nvPr/>
          </p:nvSpPr>
          <p:spPr>
            <a:xfrm rot="16200000" flipH="1" flipV="1">
              <a:off x="8544278" y="4528080"/>
              <a:ext cx="1555516" cy="213797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5393520" y="0"/>
                  </a:moveTo>
                  <a:lnTo>
                    <a:pt x="1875109" y="0"/>
                  </a:lnTo>
                  <a:lnTo>
                    <a:pt x="1875109" y="658575"/>
                  </a:lnTo>
                  <a:lnTo>
                    <a:pt x="1782911" y="658575"/>
                  </a:lnTo>
                  <a:lnTo>
                    <a:pt x="1782911" y="0"/>
                  </a:lnTo>
                  <a:lnTo>
                    <a:pt x="1642284" y="0"/>
                  </a:lnTo>
                  <a:lnTo>
                    <a:pt x="1642284" y="658575"/>
                  </a:lnTo>
                  <a:lnTo>
                    <a:pt x="1550085" y="658575"/>
                  </a:lnTo>
                  <a:lnTo>
                    <a:pt x="1550085" y="0"/>
                  </a:lnTo>
                  <a:lnTo>
                    <a:pt x="1409458" y="0"/>
                  </a:lnTo>
                  <a:lnTo>
                    <a:pt x="1409458" y="658575"/>
                  </a:lnTo>
                  <a:lnTo>
                    <a:pt x="1317259" y="658575"/>
                  </a:lnTo>
                  <a:lnTo>
                    <a:pt x="1317259" y="0"/>
                  </a:lnTo>
                  <a:lnTo>
                    <a:pt x="1176632" y="0"/>
                  </a:lnTo>
                  <a:lnTo>
                    <a:pt x="1176632" y="658575"/>
                  </a:lnTo>
                  <a:lnTo>
                    <a:pt x="1084434" y="658575"/>
                  </a:lnTo>
                  <a:lnTo>
                    <a:pt x="1084434" y="0"/>
                  </a:lnTo>
                  <a:lnTo>
                    <a:pt x="943806" y="0"/>
                  </a:lnTo>
                  <a:lnTo>
                    <a:pt x="943806" y="658575"/>
                  </a:lnTo>
                  <a:lnTo>
                    <a:pt x="851608" y="658575"/>
                  </a:lnTo>
                  <a:lnTo>
                    <a:pt x="851608" y="0"/>
                  </a:lnTo>
                  <a:lnTo>
                    <a:pt x="710981" y="0"/>
                  </a:lnTo>
                  <a:lnTo>
                    <a:pt x="710981" y="658575"/>
                  </a:lnTo>
                  <a:lnTo>
                    <a:pt x="618782" y="658575"/>
                  </a:lnTo>
                  <a:lnTo>
                    <a:pt x="618782" y="0"/>
                  </a:lnTo>
                  <a:lnTo>
                    <a:pt x="478155" y="0"/>
                  </a:lnTo>
                  <a:lnTo>
                    <a:pt x="478155" y="658575"/>
                  </a:lnTo>
                  <a:lnTo>
                    <a:pt x="385957" y="658575"/>
                  </a:lnTo>
                  <a:lnTo>
                    <a:pt x="385957" y="0"/>
                  </a:lnTo>
                  <a:lnTo>
                    <a:pt x="245332" y="0"/>
                  </a:lnTo>
                  <a:lnTo>
                    <a:pt x="245332" y="658575"/>
                  </a:lnTo>
                  <a:lnTo>
                    <a:pt x="153133" y="658575"/>
                  </a:lnTo>
                  <a:lnTo>
                    <a:pt x="153133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" name="Rectangle 98">
              <a:extLst>
                <a:ext uri="{FF2B5EF4-FFF2-40B4-BE49-F238E27FC236}">
                  <a16:creationId xmlns:a16="http://schemas.microsoft.com/office/drawing/2014/main" xmlns="" id="{C2AC1AD9-9C85-424B-930C-26BCAF2C51CC}"/>
                </a:ext>
              </a:extLst>
            </p:cNvPr>
            <p:cNvSpPr/>
            <p:nvPr/>
          </p:nvSpPr>
          <p:spPr>
            <a:xfrm rot="5400000" flipH="1">
              <a:off x="8810372" y="4499101"/>
              <a:ext cx="1606471" cy="2208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577339" y="222921"/>
                  </a:moveTo>
                  <a:lnTo>
                    <a:pt x="4577339" y="451264"/>
                  </a:lnTo>
                  <a:lnTo>
                    <a:pt x="4329141" y="451264"/>
                  </a:lnTo>
                  <a:lnTo>
                    <a:pt x="4329141" y="222921"/>
                  </a:lnTo>
                  <a:close/>
                  <a:moveTo>
                    <a:pt x="5021455" y="222921"/>
                  </a:moveTo>
                  <a:lnTo>
                    <a:pt x="5021455" y="451264"/>
                  </a:lnTo>
                  <a:lnTo>
                    <a:pt x="4773257" y="451264"/>
                  </a:lnTo>
                  <a:lnTo>
                    <a:pt x="4773257" y="222921"/>
                  </a:lnTo>
                  <a:close/>
                  <a:moveTo>
                    <a:pt x="5393520" y="0"/>
                  </a:moveTo>
                  <a:lnTo>
                    <a:pt x="538365" y="0"/>
                  </a:lnTo>
                  <a:lnTo>
                    <a:pt x="538365" y="667239"/>
                  </a:lnTo>
                  <a:lnTo>
                    <a:pt x="300065" y="667239"/>
                  </a:lnTo>
                  <a:lnTo>
                    <a:pt x="300065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4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" name="Rectangle 112">
              <a:extLst>
                <a:ext uri="{FF2B5EF4-FFF2-40B4-BE49-F238E27FC236}">
                  <a16:creationId xmlns:a16="http://schemas.microsoft.com/office/drawing/2014/main" xmlns="" id="{0AE2910E-2858-4015-981D-424B2F96C1C5}"/>
                </a:ext>
              </a:extLst>
            </p:cNvPr>
            <p:cNvSpPr/>
            <p:nvPr/>
          </p:nvSpPr>
          <p:spPr>
            <a:xfrm rot="5400000" flipH="1">
              <a:off x="9068612" y="4450531"/>
              <a:ext cx="1691872" cy="232539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615033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615033" y="667240"/>
                  </a:lnTo>
                  <a:close/>
                  <a:moveTo>
                    <a:pt x="829123" y="0"/>
                  </a:moveTo>
                  <a:lnTo>
                    <a:pt x="698438" y="0"/>
                  </a:lnTo>
                  <a:lnTo>
                    <a:pt x="698438" y="667240"/>
                  </a:lnTo>
                  <a:lnTo>
                    <a:pt x="829123" y="667240"/>
                  </a:lnTo>
                  <a:close/>
                  <a:moveTo>
                    <a:pt x="4597121" y="0"/>
                  </a:moveTo>
                  <a:lnTo>
                    <a:pt x="912528" y="0"/>
                  </a:lnTo>
                  <a:lnTo>
                    <a:pt x="912528" y="667240"/>
                  </a:lnTo>
                  <a:lnTo>
                    <a:pt x="4597121" y="667240"/>
                  </a:lnTo>
                  <a:close/>
                  <a:moveTo>
                    <a:pt x="4811211" y="0"/>
                  </a:moveTo>
                  <a:lnTo>
                    <a:pt x="4680526" y="0"/>
                  </a:lnTo>
                  <a:lnTo>
                    <a:pt x="4680526" y="667240"/>
                  </a:lnTo>
                  <a:lnTo>
                    <a:pt x="4811211" y="667240"/>
                  </a:lnTo>
                  <a:close/>
                  <a:moveTo>
                    <a:pt x="5393520" y="0"/>
                  </a:moveTo>
                  <a:lnTo>
                    <a:pt x="4894616" y="0"/>
                  </a:lnTo>
                  <a:lnTo>
                    <a:pt x="4894616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" name="Rectangle 131">
              <a:extLst>
                <a:ext uri="{FF2B5EF4-FFF2-40B4-BE49-F238E27FC236}">
                  <a16:creationId xmlns:a16="http://schemas.microsoft.com/office/drawing/2014/main" xmlns="" id="{B68AD7F0-6DAE-4BCF-B323-23A0C1EADAD8}"/>
                </a:ext>
              </a:extLst>
            </p:cNvPr>
            <p:cNvSpPr/>
            <p:nvPr/>
          </p:nvSpPr>
          <p:spPr>
            <a:xfrm rot="5400000" flipH="1">
              <a:off x="9709091" y="4656737"/>
              <a:ext cx="1152000" cy="360000"/>
            </a:xfrm>
            <a:custGeom>
              <a:avLst/>
              <a:gdLst/>
              <a:ahLst/>
              <a:cxnLst/>
              <a:rect l="l" t="t" r="r" b="b"/>
              <a:pathLst>
                <a:path w="1152000" h="360000">
                  <a:moveTo>
                    <a:pt x="773299" y="360000"/>
                  </a:moveTo>
                  <a:lnTo>
                    <a:pt x="773299" y="0"/>
                  </a:lnTo>
                  <a:lnTo>
                    <a:pt x="0" y="0"/>
                  </a:lnTo>
                  <a:lnTo>
                    <a:pt x="0" y="360000"/>
                  </a:lnTo>
                  <a:close/>
                  <a:moveTo>
                    <a:pt x="929520" y="360000"/>
                  </a:moveTo>
                  <a:lnTo>
                    <a:pt x="929520" y="0"/>
                  </a:lnTo>
                  <a:lnTo>
                    <a:pt x="863339" y="0"/>
                  </a:lnTo>
                  <a:lnTo>
                    <a:pt x="863339" y="360000"/>
                  </a:lnTo>
                  <a:close/>
                  <a:moveTo>
                    <a:pt x="1152000" y="360000"/>
                  </a:moveTo>
                  <a:lnTo>
                    <a:pt x="1152000" y="0"/>
                  </a:lnTo>
                  <a:lnTo>
                    <a:pt x="1019560" y="0"/>
                  </a:lnTo>
                  <a:lnTo>
                    <a:pt x="1019560" y="360000"/>
                  </a:lnTo>
                  <a:close/>
                </a:path>
              </a:pathLst>
            </a:custGeom>
            <a:solidFill>
              <a:schemeClr val="accent2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" name="Rectangle 74">
              <a:extLst>
                <a:ext uri="{FF2B5EF4-FFF2-40B4-BE49-F238E27FC236}">
                  <a16:creationId xmlns:a16="http://schemas.microsoft.com/office/drawing/2014/main" xmlns="" id="{0FCC6DAB-3044-43CE-9D2D-2DE329023C41}"/>
                </a:ext>
              </a:extLst>
            </p:cNvPr>
            <p:cNvSpPr/>
            <p:nvPr/>
          </p:nvSpPr>
          <p:spPr>
            <a:xfrm rot="5400000" flipH="1">
              <a:off x="9879474" y="4542548"/>
              <a:ext cx="1530076" cy="2103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294520" y="262881"/>
                  </a:moveTo>
                  <a:lnTo>
                    <a:pt x="4294520" y="390769"/>
                  </a:lnTo>
                  <a:lnTo>
                    <a:pt x="4155512" y="390769"/>
                  </a:lnTo>
                  <a:lnTo>
                    <a:pt x="4155512" y="262881"/>
                  </a:lnTo>
                  <a:close/>
                  <a:moveTo>
                    <a:pt x="4545033" y="262881"/>
                  </a:moveTo>
                  <a:lnTo>
                    <a:pt x="4545033" y="390769"/>
                  </a:lnTo>
                  <a:lnTo>
                    <a:pt x="4406025" y="390769"/>
                  </a:lnTo>
                  <a:lnTo>
                    <a:pt x="4406025" y="262881"/>
                  </a:lnTo>
                  <a:close/>
                  <a:moveTo>
                    <a:pt x="4795546" y="262881"/>
                  </a:moveTo>
                  <a:lnTo>
                    <a:pt x="4795546" y="390769"/>
                  </a:lnTo>
                  <a:lnTo>
                    <a:pt x="4656538" y="390769"/>
                  </a:lnTo>
                  <a:lnTo>
                    <a:pt x="4656538" y="262881"/>
                  </a:lnTo>
                  <a:close/>
                  <a:moveTo>
                    <a:pt x="5393520" y="0"/>
                  </a:moveTo>
                  <a:lnTo>
                    <a:pt x="1140534" y="0"/>
                  </a:lnTo>
                  <a:lnTo>
                    <a:pt x="1140534" y="658575"/>
                  </a:lnTo>
                  <a:lnTo>
                    <a:pt x="1057129" y="658575"/>
                  </a:lnTo>
                  <a:lnTo>
                    <a:pt x="1057129" y="0"/>
                  </a:lnTo>
                  <a:lnTo>
                    <a:pt x="926444" y="0"/>
                  </a:lnTo>
                  <a:lnTo>
                    <a:pt x="926444" y="658575"/>
                  </a:lnTo>
                  <a:lnTo>
                    <a:pt x="843039" y="658575"/>
                  </a:lnTo>
                  <a:lnTo>
                    <a:pt x="843039" y="0"/>
                  </a:lnTo>
                  <a:lnTo>
                    <a:pt x="712355" y="0"/>
                  </a:lnTo>
                  <a:lnTo>
                    <a:pt x="712355" y="658575"/>
                  </a:lnTo>
                  <a:lnTo>
                    <a:pt x="628950" y="658575"/>
                  </a:lnTo>
                  <a:lnTo>
                    <a:pt x="628950" y="0"/>
                  </a:lnTo>
                  <a:lnTo>
                    <a:pt x="498265" y="0"/>
                  </a:lnTo>
                  <a:lnTo>
                    <a:pt x="498265" y="658575"/>
                  </a:lnTo>
                  <a:lnTo>
                    <a:pt x="414860" y="658575"/>
                  </a:lnTo>
                  <a:lnTo>
                    <a:pt x="414860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3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sp>
        <p:nvSpPr>
          <p:cNvPr id="28" name="Oval 27">
            <a:extLst>
              <a:ext uri="{FF2B5EF4-FFF2-40B4-BE49-F238E27FC236}">
                <a16:creationId xmlns:a16="http://schemas.microsoft.com/office/drawing/2014/main" xmlns="" id="{D7679D34-93CD-437F-BC89-AE6EF9C30BDC}"/>
              </a:ext>
            </a:extLst>
          </p:cNvPr>
          <p:cNvSpPr/>
          <p:nvPr/>
        </p:nvSpPr>
        <p:spPr>
          <a:xfrm>
            <a:off x="1962898" y="1643620"/>
            <a:ext cx="617717" cy="617717"/>
          </a:xfrm>
          <a:prstGeom prst="ellipse">
            <a:avLst/>
          </a:prstGeom>
          <a:solidFill>
            <a:schemeClr val="accent1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xmlns="" id="{FB46D680-31FB-4A80-89D1-ECA152BFFA44}"/>
              </a:ext>
            </a:extLst>
          </p:cNvPr>
          <p:cNvSpPr/>
          <p:nvPr/>
        </p:nvSpPr>
        <p:spPr>
          <a:xfrm>
            <a:off x="3883762" y="1643620"/>
            <a:ext cx="617717" cy="617717"/>
          </a:xfrm>
          <a:prstGeom prst="ellipse">
            <a:avLst/>
          </a:prstGeom>
          <a:solidFill>
            <a:schemeClr val="accent2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xmlns="" id="{F1278C04-E2A2-4692-832A-567B37D31D9F}"/>
              </a:ext>
            </a:extLst>
          </p:cNvPr>
          <p:cNvSpPr/>
          <p:nvPr/>
        </p:nvSpPr>
        <p:spPr>
          <a:xfrm>
            <a:off x="7725488" y="1643620"/>
            <a:ext cx="617717" cy="617717"/>
          </a:xfrm>
          <a:prstGeom prst="ellipse">
            <a:avLst/>
          </a:prstGeom>
          <a:solidFill>
            <a:schemeClr val="accent4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xmlns="" id="{72DB4DCD-2DBE-42A5-A81B-3F35CF351F04}"/>
              </a:ext>
            </a:extLst>
          </p:cNvPr>
          <p:cNvSpPr/>
          <p:nvPr/>
        </p:nvSpPr>
        <p:spPr>
          <a:xfrm>
            <a:off x="5804625" y="1643620"/>
            <a:ext cx="617717" cy="617717"/>
          </a:xfrm>
          <a:prstGeom prst="ellipse">
            <a:avLst/>
          </a:prstGeom>
          <a:solidFill>
            <a:schemeClr val="accent3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xmlns="" id="{29C28B09-1FE0-40D9-9838-430ED6F5509A}"/>
              </a:ext>
            </a:extLst>
          </p:cNvPr>
          <p:cNvSpPr/>
          <p:nvPr/>
        </p:nvSpPr>
        <p:spPr>
          <a:xfrm>
            <a:off x="9646352" y="1634207"/>
            <a:ext cx="617717" cy="617717"/>
          </a:xfrm>
          <a:prstGeom prst="ellipse">
            <a:avLst/>
          </a:prstGeom>
          <a:solidFill>
            <a:schemeClr val="accent5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E40686C6-5DA5-4EE8-A3FF-4C469FF99E48}"/>
              </a:ext>
            </a:extLst>
          </p:cNvPr>
          <p:cNvSpPr txBox="1"/>
          <p:nvPr/>
        </p:nvSpPr>
        <p:spPr>
          <a:xfrm>
            <a:off x="1980874" y="1762651"/>
            <a:ext cx="581766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C197EA2A-802F-4917-8DC9-3B0DB297A3BB}"/>
              </a:ext>
            </a:extLst>
          </p:cNvPr>
          <p:cNvSpPr txBox="1"/>
          <p:nvPr/>
        </p:nvSpPr>
        <p:spPr>
          <a:xfrm>
            <a:off x="3901738" y="1762651"/>
            <a:ext cx="581766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CD728642-8FB3-47BA-877D-0515DB602B3C}"/>
              </a:ext>
            </a:extLst>
          </p:cNvPr>
          <p:cNvSpPr txBox="1"/>
          <p:nvPr/>
        </p:nvSpPr>
        <p:spPr>
          <a:xfrm>
            <a:off x="7743464" y="1762651"/>
            <a:ext cx="581766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B65A667E-468D-4A27-977D-9178725F9935}"/>
              </a:ext>
            </a:extLst>
          </p:cNvPr>
          <p:cNvSpPr txBox="1"/>
          <p:nvPr/>
        </p:nvSpPr>
        <p:spPr>
          <a:xfrm>
            <a:off x="5822601" y="1762651"/>
            <a:ext cx="581766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4A3452AF-FBDD-47A4-A151-ED942A5C6DD4}"/>
              </a:ext>
            </a:extLst>
          </p:cNvPr>
          <p:cNvSpPr txBox="1"/>
          <p:nvPr/>
        </p:nvSpPr>
        <p:spPr>
          <a:xfrm>
            <a:off x="9664328" y="1753237"/>
            <a:ext cx="581766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05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xmlns="" id="{83C01029-DE9C-4C5E-AE02-257CDF7D70E7}"/>
              </a:ext>
            </a:extLst>
          </p:cNvPr>
          <p:cNvGrpSpPr/>
          <p:nvPr/>
        </p:nvGrpSpPr>
        <p:grpSpPr>
          <a:xfrm>
            <a:off x="1187533" y="2439501"/>
            <a:ext cx="2063850" cy="1235452"/>
            <a:chOff x="2607658" y="4192840"/>
            <a:chExt cx="2580465" cy="1925358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xmlns="" id="{FD9EFC76-BB56-4A2F-95F8-A5914A309B5E}"/>
                </a:ext>
              </a:extLst>
            </p:cNvPr>
            <p:cNvSpPr txBox="1"/>
            <p:nvPr/>
          </p:nvSpPr>
          <p:spPr>
            <a:xfrm>
              <a:off x="2607658" y="4823152"/>
              <a:ext cx="2580465" cy="12950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 Floor, </a:t>
              </a:r>
            </a:p>
            <a:p>
              <a:pPr algn="ctr"/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CGI Building</a:t>
              </a:r>
            </a:p>
            <a:p>
              <a:pPr algn="ctr"/>
              <a:endPara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ctr"/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9.00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a.m. – 5.00 p.m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xmlns="" id="{A49F26C5-097B-4E1E-8636-E84156969F28}"/>
                </a:ext>
              </a:extLst>
            </p:cNvPr>
            <p:cNvSpPr txBox="1"/>
            <p:nvPr/>
          </p:nvSpPr>
          <p:spPr>
            <a:xfrm>
              <a:off x="2729536" y="4192840"/>
              <a:ext cx="2455100" cy="431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CGI Learning Center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xmlns="" id="{17F025B6-F7F5-4BBC-9940-B43F2C47EE8B}"/>
              </a:ext>
            </a:extLst>
          </p:cNvPr>
          <p:cNvGrpSpPr/>
          <p:nvPr/>
        </p:nvGrpSpPr>
        <p:grpSpPr>
          <a:xfrm>
            <a:off x="3436472" y="2439494"/>
            <a:ext cx="1512296" cy="1420124"/>
            <a:chOff x="3017859" y="4192840"/>
            <a:chExt cx="1890849" cy="1662525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0346117E-9153-422C-AF83-AC90D964DFEE}"/>
                </a:ext>
              </a:extLst>
            </p:cNvPr>
            <p:cNvSpPr txBox="1"/>
            <p:nvPr/>
          </p:nvSpPr>
          <p:spPr>
            <a:xfrm>
              <a:off x="3021856" y="4560317"/>
              <a:ext cx="1886852" cy="1295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02-554-1900 </a:t>
              </a:r>
            </a:p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ext. 2145 (</a:t>
              </a:r>
              <a:r>
                <a:rPr lang="th-TH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พี่ปู), </a:t>
              </a:r>
            </a:p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ext. 2147 (</a:t>
              </a:r>
              <a:r>
                <a:rPr lang="th-TH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พี่นุก), </a:t>
              </a:r>
            </a:p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ext. 2712 (</a:t>
              </a:r>
              <a:r>
                <a:rPr lang="th-TH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พี่พลอย)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FAFDDE4B-F44E-4EF4-B575-17A2D5CBEED7}"/>
                </a:ext>
              </a:extLst>
            </p:cNvPr>
            <p:cNvSpPr txBox="1"/>
            <p:nvPr/>
          </p:nvSpPr>
          <p:spPr>
            <a:xfrm>
              <a:off x="3017859" y="4192840"/>
              <a:ext cx="1870811" cy="3242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Tel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xmlns="" id="{B1386215-1F0F-4715-8803-C9D8D2C46150}"/>
              </a:ext>
            </a:extLst>
          </p:cNvPr>
          <p:cNvGrpSpPr/>
          <p:nvPr/>
        </p:nvGrpSpPr>
        <p:grpSpPr>
          <a:xfrm>
            <a:off x="5357335" y="2439494"/>
            <a:ext cx="1512296" cy="512797"/>
            <a:chOff x="3017859" y="4192840"/>
            <a:chExt cx="1890849" cy="799157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xmlns="" id="{9149947D-4427-4AAD-8D19-AB23ED52C9E2}"/>
                </a:ext>
              </a:extLst>
            </p:cNvPr>
            <p:cNvSpPr txBox="1"/>
            <p:nvPr/>
          </p:nvSpPr>
          <p:spPr>
            <a:xfrm>
              <a:off x="3021856" y="4560314"/>
              <a:ext cx="1886852" cy="4316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hlinkClick r:id="rId2"/>
                </a:rPr>
                <a:t>learn@cgi.ac.th</a:t>
              </a:r>
              <a:r>
                <a:rPr lang="th-TH" sz="1200" dirty="0"/>
                <a:t> </a:t>
              </a:r>
              <a:endParaRPr lang="en-US" sz="1200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21E47340-C297-4C26-BC53-FF1107881E6A}"/>
                </a:ext>
              </a:extLst>
            </p:cNvPr>
            <p:cNvSpPr txBox="1"/>
            <p:nvPr/>
          </p:nvSpPr>
          <p:spPr>
            <a:xfrm>
              <a:off x="3017859" y="4192840"/>
              <a:ext cx="1870811" cy="431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Email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xmlns="" id="{5ACA8CC4-EC0B-46C7-878A-42CDED35DF8C}"/>
              </a:ext>
            </a:extLst>
          </p:cNvPr>
          <p:cNvGrpSpPr/>
          <p:nvPr/>
        </p:nvGrpSpPr>
        <p:grpSpPr>
          <a:xfrm>
            <a:off x="7278199" y="2439495"/>
            <a:ext cx="1512296" cy="697463"/>
            <a:chOff x="3017859" y="4192840"/>
            <a:chExt cx="1890849" cy="1086945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8ED831BF-A1A5-4E30-A2D0-A202FF74FEF1}"/>
                </a:ext>
              </a:extLst>
            </p:cNvPr>
            <p:cNvSpPr txBox="1"/>
            <p:nvPr/>
          </p:nvSpPr>
          <p:spPr>
            <a:xfrm>
              <a:off x="3021856" y="4560314"/>
              <a:ext cx="1886852" cy="7194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http://www.cgi.ac.th/library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EEBA0744-B223-4C96-9F07-F4ED538979A0}"/>
                </a:ext>
              </a:extLst>
            </p:cNvPr>
            <p:cNvSpPr txBox="1"/>
            <p:nvPr/>
          </p:nvSpPr>
          <p:spPr>
            <a:xfrm>
              <a:off x="3017859" y="4192840"/>
              <a:ext cx="1870811" cy="431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Homepage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5CFCC922-D89D-4BD7-A8EA-CCDF9DB56F45}"/>
              </a:ext>
            </a:extLst>
          </p:cNvPr>
          <p:cNvGrpSpPr/>
          <p:nvPr/>
        </p:nvGrpSpPr>
        <p:grpSpPr>
          <a:xfrm>
            <a:off x="9112396" y="2439498"/>
            <a:ext cx="2810431" cy="697463"/>
            <a:chOff x="2909497" y="4192839"/>
            <a:chExt cx="3513928" cy="1086945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xmlns="" id="{805304FB-2FF2-4920-AEA9-CAB53B9E38CC}"/>
                </a:ext>
              </a:extLst>
            </p:cNvPr>
            <p:cNvSpPr txBox="1"/>
            <p:nvPr/>
          </p:nvSpPr>
          <p:spPr>
            <a:xfrm>
              <a:off x="2909497" y="4560313"/>
              <a:ext cx="3513928" cy="7194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hlinkClick r:id="rId3"/>
                </a:rPr>
                <a:t>http://www.facebook.com/CgiLearningCenter</a:t>
              </a:r>
              <a:endParaRPr lang="en-US" sz="1200" dirty="0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xmlns="" id="{9C4FBD48-642E-48C2-A91E-ADE35D265BAE}"/>
                </a:ext>
              </a:extLst>
            </p:cNvPr>
            <p:cNvSpPr txBox="1"/>
            <p:nvPr/>
          </p:nvSpPr>
          <p:spPr>
            <a:xfrm>
              <a:off x="3017859" y="4192839"/>
              <a:ext cx="1870811" cy="4316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err="1"/>
                <a:t>Fanpage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3" name="그룹 6">
            <a:extLst>
              <a:ext uri="{FF2B5EF4-FFF2-40B4-BE49-F238E27FC236}">
                <a16:creationId xmlns:a16="http://schemas.microsoft.com/office/drawing/2014/main" xmlns="" id="{6472BACF-687B-43EF-95B9-21CEEB1D8779}"/>
              </a:ext>
            </a:extLst>
          </p:cNvPr>
          <p:cNvGrpSpPr/>
          <p:nvPr/>
        </p:nvGrpSpPr>
        <p:grpSpPr>
          <a:xfrm>
            <a:off x="1634405" y="3873599"/>
            <a:ext cx="1302937" cy="1791643"/>
            <a:chOff x="1610121" y="3918427"/>
            <a:chExt cx="1366965" cy="1879687"/>
          </a:xfrm>
        </p:grpSpPr>
        <p:sp>
          <p:nvSpPr>
            <p:cNvPr id="54" name="Rectangle 39">
              <a:extLst>
                <a:ext uri="{FF2B5EF4-FFF2-40B4-BE49-F238E27FC236}">
                  <a16:creationId xmlns:a16="http://schemas.microsoft.com/office/drawing/2014/main" xmlns="" id="{B356205E-C6E1-4EB9-B8D3-DDB3DF4C44C0}"/>
                </a:ext>
              </a:extLst>
            </p:cNvPr>
            <p:cNvSpPr/>
            <p:nvPr/>
          </p:nvSpPr>
          <p:spPr>
            <a:xfrm rot="5400000" flipV="1">
              <a:off x="2028967" y="4849995"/>
              <a:ext cx="1687478" cy="208760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942528" y="261481"/>
                  </a:moveTo>
                  <a:lnTo>
                    <a:pt x="4942528" y="389369"/>
                  </a:lnTo>
                  <a:lnTo>
                    <a:pt x="5081536" y="389369"/>
                  </a:lnTo>
                  <a:lnTo>
                    <a:pt x="5081536" y="261481"/>
                  </a:lnTo>
                  <a:close/>
                  <a:moveTo>
                    <a:pt x="4692028" y="261481"/>
                  </a:moveTo>
                  <a:lnTo>
                    <a:pt x="4692028" y="389369"/>
                  </a:lnTo>
                  <a:lnTo>
                    <a:pt x="4831036" y="389369"/>
                  </a:lnTo>
                  <a:lnTo>
                    <a:pt x="4831036" y="261481"/>
                  </a:lnTo>
                  <a:close/>
                  <a:moveTo>
                    <a:pt x="4441519" y="261481"/>
                  </a:moveTo>
                  <a:lnTo>
                    <a:pt x="4441519" y="389369"/>
                  </a:lnTo>
                  <a:lnTo>
                    <a:pt x="4580527" y="389369"/>
                  </a:lnTo>
                  <a:lnTo>
                    <a:pt x="4580527" y="261481"/>
                  </a:lnTo>
                  <a:close/>
                  <a:moveTo>
                    <a:pt x="4191008" y="261481"/>
                  </a:moveTo>
                  <a:lnTo>
                    <a:pt x="4191008" y="389369"/>
                  </a:lnTo>
                  <a:lnTo>
                    <a:pt x="4330016" y="389369"/>
                  </a:lnTo>
                  <a:lnTo>
                    <a:pt x="4330016" y="261481"/>
                  </a:lnTo>
                  <a:close/>
                  <a:moveTo>
                    <a:pt x="0" y="0"/>
                  </a:moveTo>
                  <a:lnTo>
                    <a:pt x="570675" y="0"/>
                  </a:lnTo>
                  <a:lnTo>
                    <a:pt x="570675" y="658575"/>
                  </a:lnTo>
                  <a:lnTo>
                    <a:pt x="654080" y="658575"/>
                  </a:lnTo>
                  <a:lnTo>
                    <a:pt x="654080" y="0"/>
                  </a:lnTo>
                  <a:lnTo>
                    <a:pt x="784765" y="0"/>
                  </a:lnTo>
                  <a:lnTo>
                    <a:pt x="784765" y="658575"/>
                  </a:lnTo>
                  <a:lnTo>
                    <a:pt x="868170" y="658575"/>
                  </a:lnTo>
                  <a:lnTo>
                    <a:pt x="868170" y="0"/>
                  </a:lnTo>
                  <a:lnTo>
                    <a:pt x="998854" y="0"/>
                  </a:lnTo>
                  <a:lnTo>
                    <a:pt x="998854" y="658575"/>
                  </a:lnTo>
                  <a:lnTo>
                    <a:pt x="1082259" y="658575"/>
                  </a:lnTo>
                  <a:lnTo>
                    <a:pt x="1082259" y="0"/>
                  </a:lnTo>
                  <a:lnTo>
                    <a:pt x="5393520" y="0"/>
                  </a:lnTo>
                  <a:lnTo>
                    <a:pt x="5393520" y="667240"/>
                  </a:lnTo>
                  <a:lnTo>
                    <a:pt x="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5" name="Rectangle 112">
              <a:extLst>
                <a:ext uri="{FF2B5EF4-FFF2-40B4-BE49-F238E27FC236}">
                  <a16:creationId xmlns:a16="http://schemas.microsoft.com/office/drawing/2014/main" xmlns="" id="{4683A30B-6E58-47A1-9F6B-7C808EA01040}"/>
                </a:ext>
              </a:extLst>
            </p:cNvPr>
            <p:cNvSpPr/>
            <p:nvPr/>
          </p:nvSpPr>
          <p:spPr>
            <a:xfrm rot="5400000" flipH="1">
              <a:off x="1636317" y="4742001"/>
              <a:ext cx="1879687" cy="232539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615033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615033" y="667240"/>
                  </a:lnTo>
                  <a:close/>
                  <a:moveTo>
                    <a:pt x="829123" y="0"/>
                  </a:moveTo>
                  <a:lnTo>
                    <a:pt x="698438" y="0"/>
                  </a:lnTo>
                  <a:lnTo>
                    <a:pt x="698438" y="667240"/>
                  </a:lnTo>
                  <a:lnTo>
                    <a:pt x="829123" y="667240"/>
                  </a:lnTo>
                  <a:close/>
                  <a:moveTo>
                    <a:pt x="4597121" y="0"/>
                  </a:moveTo>
                  <a:lnTo>
                    <a:pt x="912528" y="0"/>
                  </a:lnTo>
                  <a:lnTo>
                    <a:pt x="912528" y="667240"/>
                  </a:lnTo>
                  <a:lnTo>
                    <a:pt x="4597121" y="667240"/>
                  </a:lnTo>
                  <a:close/>
                  <a:moveTo>
                    <a:pt x="4811211" y="0"/>
                  </a:moveTo>
                  <a:lnTo>
                    <a:pt x="4680526" y="0"/>
                  </a:lnTo>
                  <a:lnTo>
                    <a:pt x="4680526" y="667240"/>
                  </a:lnTo>
                  <a:lnTo>
                    <a:pt x="4811211" y="667240"/>
                  </a:lnTo>
                  <a:close/>
                  <a:moveTo>
                    <a:pt x="5393520" y="0"/>
                  </a:moveTo>
                  <a:lnTo>
                    <a:pt x="4894616" y="0"/>
                  </a:lnTo>
                  <a:lnTo>
                    <a:pt x="4894616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2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6" name="Rectangle 98">
              <a:extLst>
                <a:ext uri="{FF2B5EF4-FFF2-40B4-BE49-F238E27FC236}">
                  <a16:creationId xmlns:a16="http://schemas.microsoft.com/office/drawing/2014/main" xmlns="" id="{85BFFAE6-A36B-491D-A8B5-448C0572994D}"/>
                </a:ext>
              </a:extLst>
            </p:cNvPr>
            <p:cNvSpPr/>
            <p:nvPr/>
          </p:nvSpPr>
          <p:spPr>
            <a:xfrm rot="5400000" flipH="1">
              <a:off x="1381192" y="4795310"/>
              <a:ext cx="1784806" cy="2208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577339" y="222921"/>
                  </a:moveTo>
                  <a:lnTo>
                    <a:pt x="4577339" y="451264"/>
                  </a:lnTo>
                  <a:lnTo>
                    <a:pt x="4329141" y="451264"/>
                  </a:lnTo>
                  <a:lnTo>
                    <a:pt x="4329141" y="222921"/>
                  </a:lnTo>
                  <a:close/>
                  <a:moveTo>
                    <a:pt x="5021455" y="222921"/>
                  </a:moveTo>
                  <a:lnTo>
                    <a:pt x="5021455" y="451264"/>
                  </a:lnTo>
                  <a:lnTo>
                    <a:pt x="4773257" y="451264"/>
                  </a:lnTo>
                  <a:lnTo>
                    <a:pt x="4773257" y="222921"/>
                  </a:lnTo>
                  <a:close/>
                  <a:moveTo>
                    <a:pt x="5393520" y="0"/>
                  </a:moveTo>
                  <a:lnTo>
                    <a:pt x="538365" y="0"/>
                  </a:lnTo>
                  <a:lnTo>
                    <a:pt x="538365" y="667239"/>
                  </a:lnTo>
                  <a:lnTo>
                    <a:pt x="300065" y="667239"/>
                  </a:lnTo>
                  <a:lnTo>
                    <a:pt x="300065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4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7" name="Rectangle 97">
              <a:extLst>
                <a:ext uri="{FF2B5EF4-FFF2-40B4-BE49-F238E27FC236}">
                  <a16:creationId xmlns:a16="http://schemas.microsoft.com/office/drawing/2014/main" xmlns="" id="{63CDEB51-072A-49BB-8CE3-CC38E7BD444B}"/>
                </a:ext>
              </a:extLst>
            </p:cNvPr>
            <p:cNvSpPr/>
            <p:nvPr/>
          </p:nvSpPr>
          <p:spPr>
            <a:xfrm rot="5400000" flipH="1">
              <a:off x="1239249" y="4950065"/>
              <a:ext cx="1509371" cy="186726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3749325" y="214783"/>
                  </a:moveTo>
                  <a:lnTo>
                    <a:pt x="3749325" y="452458"/>
                  </a:lnTo>
                  <a:lnTo>
                    <a:pt x="3604159" y="452458"/>
                  </a:lnTo>
                  <a:lnTo>
                    <a:pt x="3604159" y="214783"/>
                  </a:lnTo>
                  <a:close/>
                  <a:moveTo>
                    <a:pt x="4010934" y="214783"/>
                  </a:moveTo>
                  <a:lnTo>
                    <a:pt x="4010934" y="452458"/>
                  </a:lnTo>
                  <a:lnTo>
                    <a:pt x="3865768" y="452458"/>
                  </a:lnTo>
                  <a:lnTo>
                    <a:pt x="3865768" y="214783"/>
                  </a:lnTo>
                  <a:close/>
                  <a:moveTo>
                    <a:pt x="4272544" y="214783"/>
                  </a:moveTo>
                  <a:lnTo>
                    <a:pt x="4272544" y="452458"/>
                  </a:lnTo>
                  <a:lnTo>
                    <a:pt x="4127378" y="452458"/>
                  </a:lnTo>
                  <a:lnTo>
                    <a:pt x="4127378" y="214783"/>
                  </a:lnTo>
                  <a:close/>
                  <a:moveTo>
                    <a:pt x="4534153" y="214783"/>
                  </a:moveTo>
                  <a:lnTo>
                    <a:pt x="4534153" y="452458"/>
                  </a:lnTo>
                  <a:lnTo>
                    <a:pt x="4388987" y="452458"/>
                  </a:lnTo>
                  <a:lnTo>
                    <a:pt x="4388987" y="214783"/>
                  </a:lnTo>
                  <a:close/>
                  <a:moveTo>
                    <a:pt x="4795763" y="214783"/>
                  </a:moveTo>
                  <a:lnTo>
                    <a:pt x="4795763" y="452458"/>
                  </a:lnTo>
                  <a:lnTo>
                    <a:pt x="4650597" y="452458"/>
                  </a:lnTo>
                  <a:lnTo>
                    <a:pt x="4650597" y="214783"/>
                  </a:lnTo>
                  <a:close/>
                  <a:moveTo>
                    <a:pt x="5057372" y="214783"/>
                  </a:moveTo>
                  <a:lnTo>
                    <a:pt x="5057372" y="452458"/>
                  </a:lnTo>
                  <a:lnTo>
                    <a:pt x="4912206" y="452458"/>
                  </a:lnTo>
                  <a:lnTo>
                    <a:pt x="4912206" y="214783"/>
                  </a:lnTo>
                  <a:close/>
                  <a:moveTo>
                    <a:pt x="5393520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8" name="Rectangle 26">
              <a:extLst>
                <a:ext uri="{FF2B5EF4-FFF2-40B4-BE49-F238E27FC236}">
                  <a16:creationId xmlns:a16="http://schemas.microsoft.com/office/drawing/2014/main" xmlns="" id="{467D2D26-D940-447E-86EA-BCAB5F9F1755}"/>
                </a:ext>
              </a:extLst>
            </p:cNvPr>
            <p:cNvSpPr/>
            <p:nvPr/>
          </p:nvSpPr>
          <p:spPr>
            <a:xfrm rot="16200000" flipH="1" flipV="1">
              <a:off x="850239" y="4818315"/>
              <a:ext cx="1734320" cy="214555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933815" y="0"/>
                  </a:moveTo>
                  <a:lnTo>
                    <a:pt x="834953" y="0"/>
                  </a:lnTo>
                  <a:lnTo>
                    <a:pt x="834953" y="658575"/>
                  </a:lnTo>
                  <a:lnTo>
                    <a:pt x="751548" y="658575"/>
                  </a:lnTo>
                  <a:lnTo>
                    <a:pt x="751548" y="0"/>
                  </a:lnTo>
                  <a:lnTo>
                    <a:pt x="620863" y="0"/>
                  </a:lnTo>
                  <a:lnTo>
                    <a:pt x="620863" y="658575"/>
                  </a:lnTo>
                  <a:lnTo>
                    <a:pt x="537458" y="658575"/>
                  </a:lnTo>
                  <a:lnTo>
                    <a:pt x="537458" y="0"/>
                  </a:lnTo>
                  <a:lnTo>
                    <a:pt x="406774" y="0"/>
                  </a:lnTo>
                  <a:lnTo>
                    <a:pt x="406774" y="658575"/>
                  </a:lnTo>
                  <a:lnTo>
                    <a:pt x="323369" y="658575"/>
                  </a:lnTo>
                  <a:lnTo>
                    <a:pt x="323369" y="0"/>
                  </a:lnTo>
                  <a:lnTo>
                    <a:pt x="192684" y="0"/>
                  </a:lnTo>
                  <a:lnTo>
                    <a:pt x="192684" y="658575"/>
                  </a:lnTo>
                  <a:lnTo>
                    <a:pt x="109279" y="658575"/>
                  </a:lnTo>
                  <a:lnTo>
                    <a:pt x="109279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4933815" y="667240"/>
                  </a:lnTo>
                  <a:close/>
                  <a:moveTo>
                    <a:pt x="5147905" y="0"/>
                  </a:moveTo>
                  <a:lnTo>
                    <a:pt x="5017220" y="0"/>
                  </a:lnTo>
                  <a:lnTo>
                    <a:pt x="5017220" y="667240"/>
                  </a:lnTo>
                  <a:lnTo>
                    <a:pt x="5147905" y="667240"/>
                  </a:lnTo>
                  <a:close/>
                  <a:moveTo>
                    <a:pt x="5393520" y="0"/>
                  </a:moveTo>
                  <a:lnTo>
                    <a:pt x="5231310" y="0"/>
                  </a:lnTo>
                  <a:lnTo>
                    <a:pt x="523131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3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59" name="그룹 7">
            <a:extLst>
              <a:ext uri="{FF2B5EF4-FFF2-40B4-BE49-F238E27FC236}">
                <a16:creationId xmlns:a16="http://schemas.microsoft.com/office/drawing/2014/main" xmlns="" id="{8501C90B-AEE6-4559-B68F-8A0D780CA70E}"/>
              </a:ext>
            </a:extLst>
          </p:cNvPr>
          <p:cNvGrpSpPr/>
          <p:nvPr/>
        </p:nvGrpSpPr>
        <p:grpSpPr>
          <a:xfrm>
            <a:off x="5375227" y="3689635"/>
            <a:ext cx="1421333" cy="1710163"/>
            <a:chOff x="5396046" y="3691673"/>
            <a:chExt cx="1491179" cy="1794202"/>
          </a:xfrm>
        </p:grpSpPr>
        <p:sp>
          <p:nvSpPr>
            <p:cNvPr id="60" name="Rectangle 26">
              <a:extLst>
                <a:ext uri="{FF2B5EF4-FFF2-40B4-BE49-F238E27FC236}">
                  <a16:creationId xmlns:a16="http://schemas.microsoft.com/office/drawing/2014/main" xmlns="" id="{89C1C263-33E9-413E-B931-E6D2C751DABF}"/>
                </a:ext>
              </a:extLst>
            </p:cNvPr>
            <p:cNvSpPr/>
            <p:nvPr/>
          </p:nvSpPr>
          <p:spPr>
            <a:xfrm rot="16200000" flipH="1" flipV="1">
              <a:off x="4636164" y="4505621"/>
              <a:ext cx="1734320" cy="214555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933815" y="0"/>
                  </a:moveTo>
                  <a:lnTo>
                    <a:pt x="834953" y="0"/>
                  </a:lnTo>
                  <a:lnTo>
                    <a:pt x="834953" y="658575"/>
                  </a:lnTo>
                  <a:lnTo>
                    <a:pt x="751548" y="658575"/>
                  </a:lnTo>
                  <a:lnTo>
                    <a:pt x="751548" y="0"/>
                  </a:lnTo>
                  <a:lnTo>
                    <a:pt x="620863" y="0"/>
                  </a:lnTo>
                  <a:lnTo>
                    <a:pt x="620863" y="658575"/>
                  </a:lnTo>
                  <a:lnTo>
                    <a:pt x="537458" y="658575"/>
                  </a:lnTo>
                  <a:lnTo>
                    <a:pt x="537458" y="0"/>
                  </a:lnTo>
                  <a:lnTo>
                    <a:pt x="406774" y="0"/>
                  </a:lnTo>
                  <a:lnTo>
                    <a:pt x="406774" y="658575"/>
                  </a:lnTo>
                  <a:lnTo>
                    <a:pt x="323369" y="658575"/>
                  </a:lnTo>
                  <a:lnTo>
                    <a:pt x="323369" y="0"/>
                  </a:lnTo>
                  <a:lnTo>
                    <a:pt x="192684" y="0"/>
                  </a:lnTo>
                  <a:lnTo>
                    <a:pt x="192684" y="658575"/>
                  </a:lnTo>
                  <a:lnTo>
                    <a:pt x="109279" y="658575"/>
                  </a:lnTo>
                  <a:lnTo>
                    <a:pt x="109279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4933815" y="667240"/>
                  </a:lnTo>
                  <a:close/>
                  <a:moveTo>
                    <a:pt x="5147905" y="0"/>
                  </a:moveTo>
                  <a:lnTo>
                    <a:pt x="5017220" y="0"/>
                  </a:lnTo>
                  <a:lnTo>
                    <a:pt x="5017220" y="667240"/>
                  </a:lnTo>
                  <a:lnTo>
                    <a:pt x="5147905" y="667240"/>
                  </a:lnTo>
                  <a:close/>
                  <a:moveTo>
                    <a:pt x="5393520" y="0"/>
                  </a:moveTo>
                  <a:lnTo>
                    <a:pt x="5231310" y="0"/>
                  </a:lnTo>
                  <a:lnTo>
                    <a:pt x="523131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3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1" name="Rectangle 98">
              <a:extLst>
                <a:ext uri="{FF2B5EF4-FFF2-40B4-BE49-F238E27FC236}">
                  <a16:creationId xmlns:a16="http://schemas.microsoft.com/office/drawing/2014/main" xmlns="" id="{33657A14-7B14-4701-B910-416B55714F32}"/>
                </a:ext>
              </a:extLst>
            </p:cNvPr>
            <p:cNvSpPr/>
            <p:nvPr/>
          </p:nvSpPr>
          <p:spPr>
            <a:xfrm rot="5400000" flipH="1">
              <a:off x="5154475" y="4524295"/>
              <a:ext cx="1694715" cy="209656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577339" y="222921"/>
                  </a:moveTo>
                  <a:lnTo>
                    <a:pt x="4577339" y="451264"/>
                  </a:lnTo>
                  <a:lnTo>
                    <a:pt x="4329141" y="451264"/>
                  </a:lnTo>
                  <a:lnTo>
                    <a:pt x="4329141" y="222921"/>
                  </a:lnTo>
                  <a:close/>
                  <a:moveTo>
                    <a:pt x="5021455" y="222921"/>
                  </a:moveTo>
                  <a:lnTo>
                    <a:pt x="5021455" y="451264"/>
                  </a:lnTo>
                  <a:lnTo>
                    <a:pt x="4773257" y="451264"/>
                  </a:lnTo>
                  <a:lnTo>
                    <a:pt x="4773257" y="222921"/>
                  </a:lnTo>
                  <a:close/>
                  <a:moveTo>
                    <a:pt x="5393520" y="0"/>
                  </a:moveTo>
                  <a:lnTo>
                    <a:pt x="538365" y="0"/>
                  </a:lnTo>
                  <a:lnTo>
                    <a:pt x="538365" y="667239"/>
                  </a:lnTo>
                  <a:lnTo>
                    <a:pt x="300065" y="667239"/>
                  </a:lnTo>
                  <a:lnTo>
                    <a:pt x="300065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2" name="Rectangle 110">
              <a:extLst>
                <a:ext uri="{FF2B5EF4-FFF2-40B4-BE49-F238E27FC236}">
                  <a16:creationId xmlns:a16="http://schemas.microsoft.com/office/drawing/2014/main" xmlns="" id="{CED23E9B-7BBE-40F2-A32A-A6125EAD4883}"/>
                </a:ext>
              </a:extLst>
            </p:cNvPr>
            <p:cNvSpPr/>
            <p:nvPr/>
          </p:nvSpPr>
          <p:spPr>
            <a:xfrm rot="5400000" flipH="1">
              <a:off x="5003815" y="4633711"/>
              <a:ext cx="1499976" cy="185564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160738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160738" y="667240"/>
                  </a:lnTo>
                  <a:close/>
                  <a:moveTo>
                    <a:pt x="374828" y="0"/>
                  </a:moveTo>
                  <a:lnTo>
                    <a:pt x="244143" y="0"/>
                  </a:lnTo>
                  <a:lnTo>
                    <a:pt x="244143" y="667240"/>
                  </a:lnTo>
                  <a:lnTo>
                    <a:pt x="374828" y="667240"/>
                  </a:lnTo>
                  <a:close/>
                  <a:moveTo>
                    <a:pt x="588917" y="0"/>
                  </a:moveTo>
                  <a:lnTo>
                    <a:pt x="458233" y="0"/>
                  </a:lnTo>
                  <a:lnTo>
                    <a:pt x="458233" y="667240"/>
                  </a:lnTo>
                  <a:lnTo>
                    <a:pt x="588917" y="667240"/>
                  </a:lnTo>
                  <a:close/>
                  <a:moveTo>
                    <a:pt x="803007" y="0"/>
                  </a:moveTo>
                  <a:lnTo>
                    <a:pt x="672322" y="0"/>
                  </a:lnTo>
                  <a:lnTo>
                    <a:pt x="672322" y="667240"/>
                  </a:lnTo>
                  <a:lnTo>
                    <a:pt x="803007" y="667240"/>
                  </a:lnTo>
                  <a:close/>
                  <a:moveTo>
                    <a:pt x="5393520" y="0"/>
                  </a:moveTo>
                  <a:lnTo>
                    <a:pt x="886412" y="0"/>
                  </a:lnTo>
                  <a:lnTo>
                    <a:pt x="886412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4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3" name="Rectangle 112">
              <a:extLst>
                <a:ext uri="{FF2B5EF4-FFF2-40B4-BE49-F238E27FC236}">
                  <a16:creationId xmlns:a16="http://schemas.microsoft.com/office/drawing/2014/main" xmlns="" id="{8BA40A52-7AB3-4A15-BFDC-09492DD8784E}"/>
                </a:ext>
              </a:extLst>
            </p:cNvPr>
            <p:cNvSpPr/>
            <p:nvPr/>
          </p:nvSpPr>
          <p:spPr>
            <a:xfrm rot="5400000" flipH="1">
              <a:off x="5375077" y="4473676"/>
              <a:ext cx="1784807" cy="2208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615033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615033" y="667240"/>
                  </a:lnTo>
                  <a:close/>
                  <a:moveTo>
                    <a:pt x="829123" y="0"/>
                  </a:moveTo>
                  <a:lnTo>
                    <a:pt x="698438" y="0"/>
                  </a:lnTo>
                  <a:lnTo>
                    <a:pt x="698438" y="667240"/>
                  </a:lnTo>
                  <a:lnTo>
                    <a:pt x="829123" y="667240"/>
                  </a:lnTo>
                  <a:close/>
                  <a:moveTo>
                    <a:pt x="4597121" y="0"/>
                  </a:moveTo>
                  <a:lnTo>
                    <a:pt x="912528" y="0"/>
                  </a:lnTo>
                  <a:lnTo>
                    <a:pt x="912528" y="667240"/>
                  </a:lnTo>
                  <a:lnTo>
                    <a:pt x="4597121" y="667240"/>
                  </a:lnTo>
                  <a:close/>
                  <a:moveTo>
                    <a:pt x="4811211" y="0"/>
                  </a:moveTo>
                  <a:lnTo>
                    <a:pt x="4680526" y="0"/>
                  </a:lnTo>
                  <a:lnTo>
                    <a:pt x="4680526" y="667240"/>
                  </a:lnTo>
                  <a:lnTo>
                    <a:pt x="4811211" y="667240"/>
                  </a:lnTo>
                  <a:close/>
                  <a:moveTo>
                    <a:pt x="5393520" y="0"/>
                  </a:moveTo>
                  <a:lnTo>
                    <a:pt x="4894616" y="0"/>
                  </a:lnTo>
                  <a:lnTo>
                    <a:pt x="4894616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2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4" name="Rectangle 97">
              <a:extLst>
                <a:ext uri="{FF2B5EF4-FFF2-40B4-BE49-F238E27FC236}">
                  <a16:creationId xmlns:a16="http://schemas.microsoft.com/office/drawing/2014/main" xmlns="" id="{EECCEC1E-90D5-4F0C-9DDB-D03527858553}"/>
                </a:ext>
              </a:extLst>
            </p:cNvPr>
            <p:cNvSpPr/>
            <p:nvPr/>
          </p:nvSpPr>
          <p:spPr>
            <a:xfrm rot="5400000" flipH="1">
              <a:off x="5764657" y="4637827"/>
              <a:ext cx="1509371" cy="186726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3749325" y="214783"/>
                  </a:moveTo>
                  <a:lnTo>
                    <a:pt x="3749325" y="452458"/>
                  </a:lnTo>
                  <a:lnTo>
                    <a:pt x="3604159" y="452458"/>
                  </a:lnTo>
                  <a:lnTo>
                    <a:pt x="3604159" y="214783"/>
                  </a:lnTo>
                  <a:close/>
                  <a:moveTo>
                    <a:pt x="4010934" y="214783"/>
                  </a:moveTo>
                  <a:lnTo>
                    <a:pt x="4010934" y="452458"/>
                  </a:lnTo>
                  <a:lnTo>
                    <a:pt x="3865768" y="452458"/>
                  </a:lnTo>
                  <a:lnTo>
                    <a:pt x="3865768" y="214783"/>
                  </a:lnTo>
                  <a:close/>
                  <a:moveTo>
                    <a:pt x="4272544" y="214783"/>
                  </a:moveTo>
                  <a:lnTo>
                    <a:pt x="4272544" y="452458"/>
                  </a:lnTo>
                  <a:lnTo>
                    <a:pt x="4127378" y="452458"/>
                  </a:lnTo>
                  <a:lnTo>
                    <a:pt x="4127378" y="214783"/>
                  </a:lnTo>
                  <a:close/>
                  <a:moveTo>
                    <a:pt x="4534153" y="214783"/>
                  </a:moveTo>
                  <a:lnTo>
                    <a:pt x="4534153" y="452458"/>
                  </a:lnTo>
                  <a:lnTo>
                    <a:pt x="4388987" y="452458"/>
                  </a:lnTo>
                  <a:lnTo>
                    <a:pt x="4388987" y="214783"/>
                  </a:lnTo>
                  <a:close/>
                  <a:moveTo>
                    <a:pt x="4795763" y="214783"/>
                  </a:moveTo>
                  <a:lnTo>
                    <a:pt x="4795763" y="452458"/>
                  </a:lnTo>
                  <a:lnTo>
                    <a:pt x="4650597" y="452458"/>
                  </a:lnTo>
                  <a:lnTo>
                    <a:pt x="4650597" y="214783"/>
                  </a:lnTo>
                  <a:close/>
                  <a:moveTo>
                    <a:pt x="5057372" y="214783"/>
                  </a:moveTo>
                  <a:lnTo>
                    <a:pt x="5057372" y="452458"/>
                  </a:lnTo>
                  <a:lnTo>
                    <a:pt x="4912206" y="452458"/>
                  </a:lnTo>
                  <a:lnTo>
                    <a:pt x="4912206" y="214783"/>
                  </a:lnTo>
                  <a:close/>
                  <a:moveTo>
                    <a:pt x="5393520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5" name="Rectangle 98">
              <a:extLst>
                <a:ext uri="{FF2B5EF4-FFF2-40B4-BE49-F238E27FC236}">
                  <a16:creationId xmlns:a16="http://schemas.microsoft.com/office/drawing/2014/main" xmlns="" id="{7732B7F4-3D38-4419-AFEE-CED58BCABDFD}"/>
                </a:ext>
              </a:extLst>
            </p:cNvPr>
            <p:cNvSpPr/>
            <p:nvPr/>
          </p:nvSpPr>
          <p:spPr>
            <a:xfrm rot="5400000" flipH="1">
              <a:off x="5973589" y="4562844"/>
              <a:ext cx="1606471" cy="2208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577339" y="222921"/>
                  </a:moveTo>
                  <a:lnTo>
                    <a:pt x="4577339" y="451264"/>
                  </a:lnTo>
                  <a:lnTo>
                    <a:pt x="4329141" y="451264"/>
                  </a:lnTo>
                  <a:lnTo>
                    <a:pt x="4329141" y="222921"/>
                  </a:lnTo>
                  <a:close/>
                  <a:moveTo>
                    <a:pt x="5021455" y="222921"/>
                  </a:moveTo>
                  <a:lnTo>
                    <a:pt x="5021455" y="451264"/>
                  </a:lnTo>
                  <a:lnTo>
                    <a:pt x="4773257" y="451264"/>
                  </a:lnTo>
                  <a:lnTo>
                    <a:pt x="4773257" y="222921"/>
                  </a:lnTo>
                  <a:close/>
                  <a:moveTo>
                    <a:pt x="5393520" y="0"/>
                  </a:moveTo>
                  <a:lnTo>
                    <a:pt x="538365" y="0"/>
                  </a:lnTo>
                  <a:lnTo>
                    <a:pt x="538365" y="667239"/>
                  </a:lnTo>
                  <a:lnTo>
                    <a:pt x="300065" y="667239"/>
                  </a:lnTo>
                  <a:lnTo>
                    <a:pt x="300065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4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8" name="그룹 4">
            <a:extLst>
              <a:ext uri="{FF2B5EF4-FFF2-40B4-BE49-F238E27FC236}">
                <a16:creationId xmlns:a16="http://schemas.microsoft.com/office/drawing/2014/main" xmlns="" id="{C31171A1-4761-4B27-8118-CA8C8CB4EDCF}"/>
              </a:ext>
            </a:extLst>
          </p:cNvPr>
          <p:cNvGrpSpPr/>
          <p:nvPr/>
        </p:nvGrpSpPr>
        <p:grpSpPr>
          <a:xfrm>
            <a:off x="-1" y="4723603"/>
            <a:ext cx="12192001" cy="1280156"/>
            <a:chOff x="-352257" y="4698535"/>
            <a:chExt cx="12791128" cy="1343064"/>
          </a:xfrm>
          <a:solidFill>
            <a:schemeClr val="accent2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4C22C13B-6E06-4E95-8205-532C1356EAF7}"/>
                </a:ext>
              </a:extLst>
            </p:cNvPr>
            <p:cNvSpPr/>
            <p:nvPr/>
          </p:nvSpPr>
          <p:spPr>
            <a:xfrm rot="10800000">
              <a:off x="-352257" y="5856126"/>
              <a:ext cx="3411159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80034EB9-73C7-436C-A037-31F90EA71270}"/>
                </a:ext>
              </a:extLst>
            </p:cNvPr>
            <p:cNvSpPr/>
            <p:nvPr/>
          </p:nvSpPr>
          <p:spPr>
            <a:xfrm rot="5400000">
              <a:off x="2381167" y="5363862"/>
              <a:ext cx="1170002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D22E66C6-1F18-4E02-8C95-A0A71495A94C}"/>
                </a:ext>
              </a:extLst>
            </p:cNvPr>
            <p:cNvSpPr/>
            <p:nvPr/>
          </p:nvSpPr>
          <p:spPr>
            <a:xfrm>
              <a:off x="2876393" y="4871592"/>
              <a:ext cx="2234297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C3CCCF3C-9900-4FF7-9AC1-333C7FF363DA}"/>
                </a:ext>
              </a:extLst>
            </p:cNvPr>
            <p:cNvSpPr/>
            <p:nvPr/>
          </p:nvSpPr>
          <p:spPr>
            <a:xfrm rot="5400000">
              <a:off x="4596070" y="5209692"/>
              <a:ext cx="843763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5D511140-1EDE-4B2B-B8A2-6E3E58FE7A87}"/>
                </a:ext>
              </a:extLst>
            </p:cNvPr>
            <p:cNvSpPr/>
            <p:nvPr/>
          </p:nvSpPr>
          <p:spPr>
            <a:xfrm>
              <a:off x="4922724" y="5538839"/>
              <a:ext cx="2188409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3B25A1BC-3F7C-4897-96C2-EAB1E69F1CE5}"/>
                </a:ext>
              </a:extLst>
            </p:cNvPr>
            <p:cNvSpPr/>
            <p:nvPr/>
          </p:nvSpPr>
          <p:spPr>
            <a:xfrm rot="5400000">
              <a:off x="6548124" y="5119692"/>
              <a:ext cx="1023763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B5178150-5156-4758-AE0F-87341E1B6E20}"/>
                </a:ext>
              </a:extLst>
            </p:cNvPr>
            <p:cNvSpPr/>
            <p:nvPr/>
          </p:nvSpPr>
          <p:spPr>
            <a:xfrm>
              <a:off x="6967270" y="4698995"/>
              <a:ext cx="2087863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175747FF-1F49-405C-838F-EC6EC9ADB74A}"/>
                </a:ext>
              </a:extLst>
            </p:cNvPr>
            <p:cNvSpPr/>
            <p:nvPr/>
          </p:nvSpPr>
          <p:spPr>
            <a:xfrm rot="5400000">
              <a:off x="8647195" y="5073799"/>
              <a:ext cx="936000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C6C95471-3BB2-4DA5-9010-F9FDD34BDBA3}"/>
                </a:ext>
              </a:extLst>
            </p:cNvPr>
            <p:cNvSpPr/>
            <p:nvPr/>
          </p:nvSpPr>
          <p:spPr>
            <a:xfrm>
              <a:off x="9022459" y="5538839"/>
              <a:ext cx="3416412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0582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Rectangle 168">
            <a:extLst>
              <a:ext uri="{FF2B5EF4-FFF2-40B4-BE49-F238E27FC236}">
                <a16:creationId xmlns:a16="http://schemas.microsoft.com/office/drawing/2014/main" xmlns="" id="{1F2EE7B8-F388-4721-93F9-22A69C7EBA74}"/>
              </a:ext>
            </a:extLst>
          </p:cNvPr>
          <p:cNvSpPr/>
          <p:nvPr/>
        </p:nvSpPr>
        <p:spPr>
          <a:xfrm>
            <a:off x="11582400" y="53"/>
            <a:ext cx="609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60" name="Freeform: Shape 159">
            <a:extLst>
              <a:ext uri="{FF2B5EF4-FFF2-40B4-BE49-F238E27FC236}">
                <a16:creationId xmlns:a16="http://schemas.microsoft.com/office/drawing/2014/main" xmlns="" id="{EB84A709-C8AC-4938-A2D2-479A91F72D9C}"/>
              </a:ext>
            </a:extLst>
          </p:cNvPr>
          <p:cNvSpPr/>
          <p:nvPr/>
        </p:nvSpPr>
        <p:spPr>
          <a:xfrm rot="2082592">
            <a:off x="-448300" y="618593"/>
            <a:ext cx="4907674" cy="5645087"/>
          </a:xfrm>
          <a:custGeom>
            <a:avLst/>
            <a:gdLst>
              <a:gd name="connsiteX0" fmla="*/ 7329514 w 7361511"/>
              <a:gd name="connsiteY0" fmla="*/ 6454811 h 8467631"/>
              <a:gd name="connsiteX1" fmla="*/ 7361511 w 7361511"/>
              <a:gd name="connsiteY1" fmla="*/ 6501004 h 8467631"/>
              <a:gd name="connsiteX2" fmla="*/ 7329514 w 7361511"/>
              <a:gd name="connsiteY2" fmla="*/ 6523168 h 8467631"/>
              <a:gd name="connsiteX3" fmla="*/ 6718721 w 7361511"/>
              <a:gd name="connsiteY3" fmla="*/ 5573039 h 8467631"/>
              <a:gd name="connsiteX4" fmla="*/ 7003911 w 7361511"/>
              <a:gd name="connsiteY4" fmla="*/ 5984755 h 8467631"/>
              <a:gd name="connsiteX5" fmla="*/ 7003911 w 7361511"/>
              <a:gd name="connsiteY5" fmla="*/ 6748710 h 8467631"/>
              <a:gd name="connsiteX6" fmla="*/ 6718721 w 7361511"/>
              <a:gd name="connsiteY6" fmla="*/ 6946257 h 8467631"/>
              <a:gd name="connsiteX7" fmla="*/ 6107928 w 7361511"/>
              <a:gd name="connsiteY7" fmla="*/ 4691266 h 8467631"/>
              <a:gd name="connsiteX8" fmla="*/ 6393118 w 7361511"/>
              <a:gd name="connsiteY8" fmla="*/ 5102982 h 8467631"/>
              <a:gd name="connsiteX9" fmla="*/ 6393118 w 7361511"/>
              <a:gd name="connsiteY9" fmla="*/ 7171798 h 8467631"/>
              <a:gd name="connsiteX10" fmla="*/ 6107927 w 7361511"/>
              <a:gd name="connsiteY10" fmla="*/ 7369346 h 8467631"/>
              <a:gd name="connsiteX11" fmla="*/ 5497135 w 7361511"/>
              <a:gd name="connsiteY11" fmla="*/ 3809494 h 8467631"/>
              <a:gd name="connsiteX12" fmla="*/ 5782325 w 7361511"/>
              <a:gd name="connsiteY12" fmla="*/ 4221209 h 8467631"/>
              <a:gd name="connsiteX13" fmla="*/ 5782325 w 7361511"/>
              <a:gd name="connsiteY13" fmla="*/ 7594887 h 8467631"/>
              <a:gd name="connsiteX14" fmla="*/ 5497135 w 7361511"/>
              <a:gd name="connsiteY14" fmla="*/ 7792435 h 8467631"/>
              <a:gd name="connsiteX15" fmla="*/ 4886343 w 7361511"/>
              <a:gd name="connsiteY15" fmla="*/ 2927723 h 8467631"/>
              <a:gd name="connsiteX16" fmla="*/ 5171533 w 7361511"/>
              <a:gd name="connsiteY16" fmla="*/ 3339438 h 8467631"/>
              <a:gd name="connsiteX17" fmla="*/ 5171533 w 7361511"/>
              <a:gd name="connsiteY17" fmla="*/ 8017975 h 8467631"/>
              <a:gd name="connsiteX18" fmla="*/ 4886344 w 7361511"/>
              <a:gd name="connsiteY18" fmla="*/ 8215522 h 8467631"/>
              <a:gd name="connsiteX19" fmla="*/ 4275550 w 7361511"/>
              <a:gd name="connsiteY19" fmla="*/ 2045951 h 8467631"/>
              <a:gd name="connsiteX20" fmla="*/ 4560740 w 7361511"/>
              <a:gd name="connsiteY20" fmla="*/ 2457665 h 8467631"/>
              <a:gd name="connsiteX21" fmla="*/ 4560740 w 7361511"/>
              <a:gd name="connsiteY21" fmla="*/ 8441064 h 8467631"/>
              <a:gd name="connsiteX22" fmla="*/ 4522386 w 7361511"/>
              <a:gd name="connsiteY22" fmla="*/ 8467631 h 8467631"/>
              <a:gd name="connsiteX23" fmla="*/ 4275550 w 7361511"/>
              <a:gd name="connsiteY23" fmla="*/ 8111286 h 8467631"/>
              <a:gd name="connsiteX24" fmla="*/ 3664757 w 7361511"/>
              <a:gd name="connsiteY24" fmla="*/ 1164178 h 8467631"/>
              <a:gd name="connsiteX25" fmla="*/ 3949947 w 7361511"/>
              <a:gd name="connsiteY25" fmla="*/ 1575893 h 8467631"/>
              <a:gd name="connsiteX26" fmla="*/ 3949947 w 7361511"/>
              <a:gd name="connsiteY26" fmla="*/ 7641229 h 8467631"/>
              <a:gd name="connsiteX27" fmla="*/ 3664757 w 7361511"/>
              <a:gd name="connsiteY27" fmla="*/ 7229513 h 8467631"/>
              <a:gd name="connsiteX28" fmla="*/ 3053964 w 7361511"/>
              <a:gd name="connsiteY28" fmla="*/ 282405 h 8467631"/>
              <a:gd name="connsiteX29" fmla="*/ 3339155 w 7361511"/>
              <a:gd name="connsiteY29" fmla="*/ 694122 h 8467631"/>
              <a:gd name="connsiteX30" fmla="*/ 3339154 w 7361511"/>
              <a:gd name="connsiteY30" fmla="*/ 6759456 h 8467631"/>
              <a:gd name="connsiteX31" fmla="*/ 3053964 w 7361511"/>
              <a:gd name="connsiteY31" fmla="*/ 6347740 h 8467631"/>
              <a:gd name="connsiteX32" fmla="*/ 895983 w 7361511"/>
              <a:gd name="connsiteY32" fmla="*/ 1269266 h 8467631"/>
              <a:gd name="connsiteX33" fmla="*/ 895983 w 7361511"/>
              <a:gd name="connsiteY33" fmla="*/ 3232367 h 8467631"/>
              <a:gd name="connsiteX34" fmla="*/ 610794 w 7361511"/>
              <a:gd name="connsiteY34" fmla="*/ 2820653 h 8467631"/>
              <a:gd name="connsiteX35" fmla="*/ 610794 w 7361511"/>
              <a:gd name="connsiteY35" fmla="*/ 1466813 h 8467631"/>
              <a:gd name="connsiteX36" fmla="*/ 2728361 w 7361511"/>
              <a:gd name="connsiteY36" fmla="*/ 0 h 8467631"/>
              <a:gd name="connsiteX37" fmla="*/ 2728361 w 7361511"/>
              <a:gd name="connsiteY37" fmla="*/ 5877683 h 8467631"/>
              <a:gd name="connsiteX38" fmla="*/ 2443171 w 7361511"/>
              <a:gd name="connsiteY38" fmla="*/ 5465968 h 8467631"/>
              <a:gd name="connsiteX39" fmla="*/ 2443171 w 7361511"/>
              <a:gd name="connsiteY39" fmla="*/ 197548 h 8467631"/>
              <a:gd name="connsiteX40" fmla="*/ 0 w 7361511"/>
              <a:gd name="connsiteY40" fmla="*/ 1889902 h 8467631"/>
              <a:gd name="connsiteX41" fmla="*/ 285190 w 7361511"/>
              <a:gd name="connsiteY41" fmla="*/ 1692355 h 8467631"/>
              <a:gd name="connsiteX42" fmla="*/ 285190 w 7361511"/>
              <a:gd name="connsiteY42" fmla="*/ 2350594 h 8467631"/>
              <a:gd name="connsiteX43" fmla="*/ 0 w 7361511"/>
              <a:gd name="connsiteY43" fmla="*/ 1938879 h 8467631"/>
              <a:gd name="connsiteX44" fmla="*/ 2117569 w 7361511"/>
              <a:gd name="connsiteY44" fmla="*/ 423088 h 8467631"/>
              <a:gd name="connsiteX45" fmla="*/ 2117569 w 7361511"/>
              <a:gd name="connsiteY45" fmla="*/ 4995912 h 8467631"/>
              <a:gd name="connsiteX46" fmla="*/ 1832379 w 7361511"/>
              <a:gd name="connsiteY46" fmla="*/ 4584197 h 8467631"/>
              <a:gd name="connsiteX47" fmla="*/ 1832379 w 7361511"/>
              <a:gd name="connsiteY47" fmla="*/ 620636 h 8467631"/>
              <a:gd name="connsiteX48" fmla="*/ 1506777 w 7361511"/>
              <a:gd name="connsiteY48" fmla="*/ 846176 h 8467631"/>
              <a:gd name="connsiteX49" fmla="*/ 1506777 w 7361511"/>
              <a:gd name="connsiteY49" fmla="*/ 4114141 h 8467631"/>
              <a:gd name="connsiteX50" fmla="*/ 1221587 w 7361511"/>
              <a:gd name="connsiteY50" fmla="*/ 3702425 h 8467631"/>
              <a:gd name="connsiteX51" fmla="*/ 1221587 w 7361511"/>
              <a:gd name="connsiteY51" fmla="*/ 1043724 h 8467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7361511" h="8467631">
                <a:moveTo>
                  <a:pt x="7329514" y="6454811"/>
                </a:moveTo>
                <a:lnTo>
                  <a:pt x="7361511" y="6501004"/>
                </a:lnTo>
                <a:lnTo>
                  <a:pt x="7329514" y="6523168"/>
                </a:lnTo>
                <a:close/>
                <a:moveTo>
                  <a:pt x="6718721" y="5573039"/>
                </a:moveTo>
                <a:lnTo>
                  <a:pt x="7003911" y="5984755"/>
                </a:lnTo>
                <a:lnTo>
                  <a:pt x="7003911" y="6748710"/>
                </a:lnTo>
                <a:lnTo>
                  <a:pt x="6718721" y="6946257"/>
                </a:lnTo>
                <a:close/>
                <a:moveTo>
                  <a:pt x="6107928" y="4691266"/>
                </a:moveTo>
                <a:lnTo>
                  <a:pt x="6393118" y="5102982"/>
                </a:lnTo>
                <a:lnTo>
                  <a:pt x="6393118" y="7171798"/>
                </a:lnTo>
                <a:lnTo>
                  <a:pt x="6107927" y="7369346"/>
                </a:lnTo>
                <a:close/>
                <a:moveTo>
                  <a:pt x="5497135" y="3809494"/>
                </a:moveTo>
                <a:lnTo>
                  <a:pt x="5782325" y="4221209"/>
                </a:lnTo>
                <a:lnTo>
                  <a:pt x="5782325" y="7594887"/>
                </a:lnTo>
                <a:lnTo>
                  <a:pt x="5497135" y="7792435"/>
                </a:lnTo>
                <a:close/>
                <a:moveTo>
                  <a:pt x="4886343" y="2927723"/>
                </a:moveTo>
                <a:lnTo>
                  <a:pt x="5171533" y="3339438"/>
                </a:lnTo>
                <a:lnTo>
                  <a:pt x="5171533" y="8017975"/>
                </a:lnTo>
                <a:lnTo>
                  <a:pt x="4886344" y="8215522"/>
                </a:lnTo>
                <a:close/>
                <a:moveTo>
                  <a:pt x="4275550" y="2045951"/>
                </a:moveTo>
                <a:lnTo>
                  <a:pt x="4560740" y="2457665"/>
                </a:lnTo>
                <a:lnTo>
                  <a:pt x="4560740" y="8441064"/>
                </a:lnTo>
                <a:lnTo>
                  <a:pt x="4522386" y="8467631"/>
                </a:lnTo>
                <a:lnTo>
                  <a:pt x="4275550" y="8111286"/>
                </a:lnTo>
                <a:close/>
                <a:moveTo>
                  <a:pt x="3664757" y="1164178"/>
                </a:moveTo>
                <a:lnTo>
                  <a:pt x="3949947" y="1575893"/>
                </a:lnTo>
                <a:lnTo>
                  <a:pt x="3949947" y="7641229"/>
                </a:lnTo>
                <a:lnTo>
                  <a:pt x="3664757" y="7229513"/>
                </a:lnTo>
                <a:close/>
                <a:moveTo>
                  <a:pt x="3053964" y="282405"/>
                </a:moveTo>
                <a:lnTo>
                  <a:pt x="3339155" y="694122"/>
                </a:lnTo>
                <a:lnTo>
                  <a:pt x="3339154" y="6759456"/>
                </a:lnTo>
                <a:lnTo>
                  <a:pt x="3053964" y="6347740"/>
                </a:lnTo>
                <a:close/>
                <a:moveTo>
                  <a:pt x="895983" y="1269266"/>
                </a:moveTo>
                <a:lnTo>
                  <a:pt x="895983" y="3232367"/>
                </a:lnTo>
                <a:lnTo>
                  <a:pt x="610794" y="2820653"/>
                </a:lnTo>
                <a:lnTo>
                  <a:pt x="610794" y="1466813"/>
                </a:lnTo>
                <a:close/>
                <a:moveTo>
                  <a:pt x="2728361" y="0"/>
                </a:moveTo>
                <a:lnTo>
                  <a:pt x="2728361" y="5877683"/>
                </a:lnTo>
                <a:lnTo>
                  <a:pt x="2443171" y="5465968"/>
                </a:lnTo>
                <a:lnTo>
                  <a:pt x="2443171" y="197548"/>
                </a:lnTo>
                <a:close/>
                <a:moveTo>
                  <a:pt x="0" y="1889902"/>
                </a:moveTo>
                <a:lnTo>
                  <a:pt x="285190" y="1692355"/>
                </a:lnTo>
                <a:lnTo>
                  <a:pt x="285190" y="2350594"/>
                </a:lnTo>
                <a:lnTo>
                  <a:pt x="0" y="1938879"/>
                </a:lnTo>
                <a:close/>
                <a:moveTo>
                  <a:pt x="2117569" y="423088"/>
                </a:moveTo>
                <a:lnTo>
                  <a:pt x="2117569" y="4995912"/>
                </a:lnTo>
                <a:lnTo>
                  <a:pt x="1832379" y="4584197"/>
                </a:lnTo>
                <a:lnTo>
                  <a:pt x="1832379" y="620636"/>
                </a:lnTo>
                <a:close/>
                <a:moveTo>
                  <a:pt x="1506777" y="846176"/>
                </a:moveTo>
                <a:lnTo>
                  <a:pt x="1506777" y="4114141"/>
                </a:lnTo>
                <a:lnTo>
                  <a:pt x="1221587" y="3702425"/>
                </a:lnTo>
                <a:lnTo>
                  <a:pt x="1221587" y="1043724"/>
                </a:lnTo>
                <a:close/>
              </a:path>
            </a:pathLst>
          </a:custGeom>
          <a:solidFill>
            <a:schemeClr val="accent1">
              <a:lumMod val="9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pSp>
        <p:nvGrpSpPr>
          <p:cNvPr id="166" name="Group 165">
            <a:extLst>
              <a:ext uri="{FF2B5EF4-FFF2-40B4-BE49-F238E27FC236}">
                <a16:creationId xmlns:a16="http://schemas.microsoft.com/office/drawing/2014/main" xmlns="" id="{B69A2C4E-6FCC-4024-83C7-2C116167424C}"/>
              </a:ext>
            </a:extLst>
          </p:cNvPr>
          <p:cNvGrpSpPr/>
          <p:nvPr/>
        </p:nvGrpSpPr>
        <p:grpSpPr>
          <a:xfrm>
            <a:off x="5405630" y="1027362"/>
            <a:ext cx="6303445" cy="1194951"/>
            <a:chOff x="8070832" y="2399493"/>
            <a:chExt cx="9455167" cy="1792428"/>
          </a:xfrm>
        </p:grpSpPr>
        <p:grpSp>
          <p:nvGrpSpPr>
            <p:cNvPr id="4" name="Group 3"/>
            <p:cNvGrpSpPr/>
            <p:nvPr/>
          </p:nvGrpSpPr>
          <p:grpSpPr>
            <a:xfrm>
              <a:off x="9507975" y="2399493"/>
              <a:ext cx="8018024" cy="1792428"/>
              <a:chOff x="6557474" y="1462726"/>
              <a:chExt cx="5345349" cy="1194951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6608275" y="1826680"/>
                <a:ext cx="468890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CGI Learning Center provides 12 databases which includes 10 online databases under a cooperation with </a:t>
                </a:r>
                <a:r>
                  <a:rPr lang="en-US" altLang="ko-KR" sz="1200" dirty="0" err="1">
                    <a:solidFill>
                      <a:schemeClr val="bg1"/>
                    </a:solidFill>
                    <a:cs typeface="Arial" pitchFamily="34" charset="0"/>
                  </a:rPr>
                  <a:t>ThaiLis</a:t>
                </a:r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-Office of Higher Education </a:t>
                </a:r>
                <a:r>
                  <a:rPr lang="en-US" altLang="ko-KR" sz="1200" dirty="0" smtClean="0">
                    <a:solidFill>
                      <a:schemeClr val="bg1"/>
                    </a:solidFill>
                    <a:cs typeface="Arial" pitchFamily="34" charset="0"/>
                  </a:rPr>
                  <a:t>Commission(OHEC) and CGI subscribe 2 </a:t>
                </a:r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online </a:t>
                </a:r>
                <a:r>
                  <a:rPr lang="en-US" altLang="ko-KR" sz="1200" dirty="0" smtClean="0">
                    <a:solidFill>
                      <a:schemeClr val="bg1"/>
                    </a:solidFill>
                    <a:cs typeface="Arial" pitchFamily="34" charset="0"/>
                  </a:rPr>
                  <a:t>databases, with </a:t>
                </a:r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mostly available full-text of journal </a:t>
                </a:r>
                <a:r>
                  <a:rPr lang="en-US" altLang="ko-KR" sz="1200" dirty="0" smtClean="0">
                    <a:solidFill>
                      <a:schemeClr val="bg1"/>
                    </a:solidFill>
                    <a:cs typeface="Arial" pitchFamily="34" charset="0"/>
                  </a:rPr>
                  <a:t>articles</a:t>
                </a:r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.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6557474" y="1462726"/>
                <a:ext cx="5345349" cy="461665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2400" b="1" dirty="0">
                    <a:solidFill>
                      <a:schemeClr val="bg1"/>
                    </a:solidFill>
                    <a:cs typeface="Arial" pitchFamily="34" charset="0"/>
                  </a:rPr>
                  <a:t>List of CGI Reference Databases</a:t>
                </a:r>
                <a:endParaRPr lang="ko-KR" altLang="en-US" sz="24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8070832" y="2441627"/>
              <a:ext cx="1437144" cy="115416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bg1"/>
                  </a:solidFill>
                  <a:cs typeface="Arial" pitchFamily="34" charset="0"/>
                </a:rPr>
                <a:t>01</a:t>
              </a:r>
              <a:endParaRPr lang="ko-KR" altLang="en-US" sz="4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68" name="Freeform: Shape 167">
            <a:extLst>
              <a:ext uri="{FF2B5EF4-FFF2-40B4-BE49-F238E27FC236}">
                <a16:creationId xmlns:a16="http://schemas.microsoft.com/office/drawing/2014/main" xmlns="" id="{5234D4CF-C1FA-40A3-A0CF-9CDBD6DC754C}"/>
              </a:ext>
            </a:extLst>
          </p:cNvPr>
          <p:cNvSpPr/>
          <p:nvPr/>
        </p:nvSpPr>
        <p:spPr>
          <a:xfrm>
            <a:off x="812801" y="711200"/>
            <a:ext cx="2388771" cy="5435600"/>
          </a:xfrm>
          <a:custGeom>
            <a:avLst/>
            <a:gdLst>
              <a:gd name="connsiteX0" fmla="*/ 0 w 3583156"/>
              <a:gd name="connsiteY0" fmla="*/ 0 h 8153400"/>
              <a:gd name="connsiteX1" fmla="*/ 3583156 w 3583156"/>
              <a:gd name="connsiteY1" fmla="*/ 0 h 8153400"/>
              <a:gd name="connsiteX2" fmla="*/ 3583156 w 3583156"/>
              <a:gd name="connsiteY2" fmla="*/ 3894509 h 8153400"/>
              <a:gd name="connsiteX3" fmla="*/ 3443915 w 3583156"/>
              <a:gd name="connsiteY3" fmla="*/ 3894509 h 8153400"/>
              <a:gd name="connsiteX4" fmla="*/ 3443915 w 3583156"/>
              <a:gd name="connsiteY4" fmla="*/ 139241 h 8153400"/>
              <a:gd name="connsiteX5" fmla="*/ 139241 w 3583156"/>
              <a:gd name="connsiteY5" fmla="*/ 139241 h 8153400"/>
              <a:gd name="connsiteX6" fmla="*/ 139241 w 3583156"/>
              <a:gd name="connsiteY6" fmla="*/ 8014159 h 8153400"/>
              <a:gd name="connsiteX7" fmla="*/ 323849 w 3583156"/>
              <a:gd name="connsiteY7" fmla="*/ 8014159 h 8153400"/>
              <a:gd name="connsiteX8" fmla="*/ 323849 w 3583156"/>
              <a:gd name="connsiteY8" fmla="*/ 8153400 h 8153400"/>
              <a:gd name="connsiteX9" fmla="*/ 0 w 3583156"/>
              <a:gd name="connsiteY9" fmla="*/ 8153400 h 815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83156" h="8153400">
                <a:moveTo>
                  <a:pt x="0" y="0"/>
                </a:moveTo>
                <a:lnTo>
                  <a:pt x="3583156" y="0"/>
                </a:lnTo>
                <a:lnTo>
                  <a:pt x="3583156" y="3894509"/>
                </a:lnTo>
                <a:lnTo>
                  <a:pt x="3443915" y="3894509"/>
                </a:lnTo>
                <a:lnTo>
                  <a:pt x="3443915" y="139241"/>
                </a:lnTo>
                <a:lnTo>
                  <a:pt x="139241" y="139241"/>
                </a:lnTo>
                <a:lnTo>
                  <a:pt x="139241" y="8014159"/>
                </a:lnTo>
                <a:lnTo>
                  <a:pt x="323849" y="8014159"/>
                </a:lnTo>
                <a:lnTo>
                  <a:pt x="323849" y="8153400"/>
                </a:lnTo>
                <a:lnTo>
                  <a:pt x="0" y="81534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xmlns="" id="{AB418A56-7D2A-4130-8498-5C5D15390FEB}"/>
              </a:ext>
            </a:extLst>
          </p:cNvPr>
          <p:cNvGrpSpPr/>
          <p:nvPr/>
        </p:nvGrpSpPr>
        <p:grpSpPr>
          <a:xfrm rot="20788243">
            <a:off x="2688422" y="3181703"/>
            <a:ext cx="2315135" cy="2140856"/>
            <a:chOff x="8479089" y="1262387"/>
            <a:chExt cx="6147593" cy="5684813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xmlns="" id="{6B738F09-BE00-45D3-88A5-FDB1618D8D19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xmlns="" id="{B7DC8659-9D27-456B-9E4E-B4A13119D357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xmlns="" id="{3A8E1560-9381-49AF-96E5-169BE3FD3DCE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xmlns="" id="{585072EC-EAC1-4A8C-A727-218C44150C9A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2" name="Freeform: Shape 141">
                <a:extLst>
                  <a:ext uri="{FF2B5EF4-FFF2-40B4-BE49-F238E27FC236}">
                    <a16:creationId xmlns:a16="http://schemas.microsoft.com/office/drawing/2014/main" xmlns="" id="{2C63F105-6E15-46F1-9DCD-F9479B05DEE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xmlns="" id="{0430C843-00CE-447B-8F31-3A35BF7F4D19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xmlns="" id="{230D7E1F-305A-450C-84D1-009E7FA1308B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xmlns="" id="{7FDEF37D-0B4C-4463-837A-9B5CC6542C5E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xmlns="" id="{6700D410-542E-4490-AC2E-5733428A9F83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132" name="Freeform: Shape 131">
                <a:extLst>
                  <a:ext uri="{FF2B5EF4-FFF2-40B4-BE49-F238E27FC236}">
                    <a16:creationId xmlns:a16="http://schemas.microsoft.com/office/drawing/2014/main" xmlns="" id="{FC3E2579-7C0E-49CE-A38F-AD49B5FF5C18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xmlns="" id="{F720685C-A63C-4EE8-A0F3-8B5F5E67F00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4" name="Freeform: Shape 133">
                <a:extLst>
                  <a:ext uri="{FF2B5EF4-FFF2-40B4-BE49-F238E27FC236}">
                    <a16:creationId xmlns:a16="http://schemas.microsoft.com/office/drawing/2014/main" xmlns="" id="{6DE35E59-3952-4EEF-909A-DF104EB419D6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xmlns="" id="{501B19BB-6475-456B-B918-41FBADBDFD38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6" name="Freeform: Shape 135">
                <a:extLst>
                  <a:ext uri="{FF2B5EF4-FFF2-40B4-BE49-F238E27FC236}">
                    <a16:creationId xmlns:a16="http://schemas.microsoft.com/office/drawing/2014/main" xmlns="" id="{8C2EA56C-7A9A-4469-A4AE-1EA267D79667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xmlns="" id="{86FA2514-C561-429A-BF52-4E36E2723D8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8" name="Freeform: Shape 137">
                <a:extLst>
                  <a:ext uri="{FF2B5EF4-FFF2-40B4-BE49-F238E27FC236}">
                    <a16:creationId xmlns:a16="http://schemas.microsoft.com/office/drawing/2014/main" xmlns="" id="{E31D85F1-37B9-4685-82B7-A8D035891475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xmlns="" id="{F4632AC1-AF4C-4594-996E-7255A1A0B775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xmlns="" id="{89B70B08-F517-40CC-8C79-7C67CBA9FD67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xmlns="" id="{5BD33883-AAD7-44F7-BD37-9B8ECADB67A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xmlns="" id="{307A9DD2-FFCD-4720-94D7-F30DB64636B8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8" name="Freeform: Shape 127">
                <a:extLst>
                  <a:ext uri="{FF2B5EF4-FFF2-40B4-BE49-F238E27FC236}">
                    <a16:creationId xmlns:a16="http://schemas.microsoft.com/office/drawing/2014/main" xmlns="" id="{AD2DFBBD-AAD1-447F-BB48-1B2BCB778C17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9" name="Freeform: Shape 128">
                <a:extLst>
                  <a:ext uri="{FF2B5EF4-FFF2-40B4-BE49-F238E27FC236}">
                    <a16:creationId xmlns:a16="http://schemas.microsoft.com/office/drawing/2014/main" xmlns="" id="{7E774126-BA1E-4A48-8286-FFA0F8E3F8D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0" name="Freeform: Shape 129">
                <a:extLst>
                  <a:ext uri="{FF2B5EF4-FFF2-40B4-BE49-F238E27FC236}">
                    <a16:creationId xmlns:a16="http://schemas.microsoft.com/office/drawing/2014/main" xmlns="" id="{82E37550-39D3-476A-9D0C-CB0EE00DFCD5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1" name="Freeform: Shape 130">
                <a:extLst>
                  <a:ext uri="{FF2B5EF4-FFF2-40B4-BE49-F238E27FC236}">
                    <a16:creationId xmlns:a16="http://schemas.microsoft.com/office/drawing/2014/main" xmlns="" id="{5C742560-5EB7-40E4-8A20-8D18F0243DAB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xmlns="" id="{8524E513-E2C8-468A-A58A-CFC7E25F7891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118" name="Freeform: Shape 117">
                <a:extLst>
                  <a:ext uri="{FF2B5EF4-FFF2-40B4-BE49-F238E27FC236}">
                    <a16:creationId xmlns:a16="http://schemas.microsoft.com/office/drawing/2014/main" xmlns="" id="{2169EB12-DA5E-44B6-8F39-54A0F020640E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9" name="Freeform: Shape 118">
                <a:extLst>
                  <a:ext uri="{FF2B5EF4-FFF2-40B4-BE49-F238E27FC236}">
                    <a16:creationId xmlns:a16="http://schemas.microsoft.com/office/drawing/2014/main" xmlns="" id="{8C6E7EBD-1C9C-466A-AD4E-1DB6D8D8C9F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:a16="http://schemas.microsoft.com/office/drawing/2014/main" xmlns="" id="{570A29CA-6CC1-490C-9C31-08B6E00B3901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xmlns="" id="{C891C4E6-CB29-4C2D-90B2-D70B47755178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xmlns="" id="{1E1001C2-8267-477D-89A7-F90FDF5DB246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xmlns="" id="{66729FEA-1322-4C15-BE3C-1C6A37D38183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xmlns="" id="{9C27F096-CD01-4245-8DA2-8C084E2D4440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xmlns="" id="{78CEB3E5-BC80-48C6-8415-C2DFAE3BD223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xmlns="" id="{FCC0AB56-626B-44BB-897D-173DA3087149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xmlns="" id="{9F5555B2-70BE-43DD-B410-FF80124DFB2B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3" name="Freeform: Shape 112">
                <a:extLst>
                  <a:ext uri="{FF2B5EF4-FFF2-40B4-BE49-F238E27FC236}">
                    <a16:creationId xmlns:a16="http://schemas.microsoft.com/office/drawing/2014/main" xmlns="" id="{7C6CB87F-E252-406E-BD88-096A9A34CCA3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xmlns="" id="{F6737F00-F775-4784-B59F-E5F4A06D5344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xmlns="" id="{58CF56DE-8CEC-4B4E-B918-C1DFB6A5FEE2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xmlns="" id="{C0001AC1-5456-4312-AF36-914B7BB6D8B6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7" name="Freeform: Shape 116">
                <a:extLst>
                  <a:ext uri="{FF2B5EF4-FFF2-40B4-BE49-F238E27FC236}">
                    <a16:creationId xmlns:a16="http://schemas.microsoft.com/office/drawing/2014/main" xmlns="" id="{0DDF2BA6-4189-4AC4-AB05-6B7AB839F670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xmlns="" id="{3F94258E-8492-48DA-9616-17FFEA325B93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xmlns="" id="{BCDD47DD-FE7C-4A6C-9773-3FDD1269F05E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xmlns="" id="{D14748D4-0EF0-46A5-BB1E-C3876C300683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xmlns="" id="{00F5CC18-E877-471D-A6C7-D1E9B8FF8EB8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xmlns="" id="{93F6DF02-1AEB-45DE-AFC1-367D8AD20521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xmlns="" id="{950D4811-28B8-4155-B542-0267B4D7F6A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xmlns="" id="{C2E5FAA2-8A3B-44B6-BF6F-24890A7306F8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xmlns="" id="{E490B12C-A200-46FA-BC51-A665EE4FFD8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xmlns="" id="{E777C03F-1225-43D8-8EE3-6D63ADD53603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xmlns="" id="{62E72525-178B-4FA0-84BF-CC01B581051B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xmlns="" id="{69CC5269-8E33-44FE-9CE8-DB9A37AA8711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xmlns="" id="{6404344F-BCA1-4CF1-BE67-5C7679EB5426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xmlns="" id="{6734C2D2-F60A-42DD-B42B-64384E825774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xmlns="" id="{426592D0-DC86-4FEE-A0C6-1D7DA6412183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xmlns="" id="{0B87A9A3-74F6-420F-AFBC-CC0A40DFF155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xmlns="" id="{71BAFB78-B42B-4B72-A936-0DCE58C642A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xmlns="" id="{879CCFBB-54D7-4D4F-9064-405F738524D6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xmlns="" id="{35B5626F-E6D7-4A94-BF42-F2FAB1CD864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xmlns="" id="{9434F757-486E-4106-A1E3-0218FEF3CCBA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xmlns="" id="{107355F6-81D2-4D0A-B020-739E29AAB2E2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xmlns="" id="{1AD154E2-89F2-432E-AA9B-7424E2761CD7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xmlns="" id="{B6617580-2F50-45D1-B20C-A64020C0BDB1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xmlns="" id="{A7D66DE4-00B6-4AC5-BD23-7E2CCEE95FD3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xmlns="" id="{BAE1DCA4-A861-42AE-944C-5EC37A8C55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xmlns="" id="{E7342380-A1E7-43F3-9E43-7F9C32335906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xmlns="" id="{0FDD9D8A-523A-4FBA-A662-46E5AC35D20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xmlns="" id="{CCA98B03-5D1A-41C6-8201-E8104EFA2394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xmlns="" id="{0E6C900F-9F37-4FAC-9D63-C787BA0181D0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xmlns="" id="{645227E2-265B-4C48-BC65-812317D1C9E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xmlns="" id="{35B11BFA-D821-4CCB-A3C3-A8456C306E2D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xmlns="" id="{161C27F5-BE5E-4C9E-B308-A6A0BD46730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xmlns="" id="{BEA7DB35-43EA-46C1-BFD9-305A3AD67D0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xmlns="" id="{CD81C25F-6C2B-4DFA-8B10-E10F977CFCD7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xmlns="" id="{AB0437A3-BE79-4F53-A9D4-DD75820D12FF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xmlns="" id="{F6F73B6E-777C-47EE-A0F8-1D6AA17964BE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xmlns="" id="{2BD1BA57-FC50-433A-B978-339684C0AA5F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xmlns="" id="{D6C56A76-B71D-4348-9DFA-5DFE99CB0FF2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xmlns="" id="{B0AF2679-7A3F-484E-9A5B-649D26E6218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xmlns="" id="{E242437E-E71E-492D-9572-EA09D1F965BE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xmlns="" id="{527169D8-D601-475C-BFDC-E628F818BDC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xmlns="" id="{321591C5-C04F-4C21-8ABD-82AA023FBA22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xmlns="" id="{91255C69-2E23-4D49-9A54-EF2DC9B24D5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xmlns="" id="{098F8893-BA0E-411D-A35B-EF99CA6A4C5F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xmlns="" id="{CB21944C-D3A3-40F6-8CEB-8CB9CA33C65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xmlns="" id="{A1212871-D3C6-450D-A8A2-D9EFD7F6BB3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xmlns="" id="{6C02299B-C22A-4011-87B9-225C10BC1ACD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xmlns="" id="{961FAA8A-DD86-4F31-A454-EADF3A7C00E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xmlns="" id="{20A9A607-097C-4648-BCA5-1140489E9E0F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xmlns="" id="{DD65AD6E-67BC-4A89-9CA4-98E433159BEC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xmlns="" id="{C4ECD2AB-45AE-4A6C-98B6-B63FE7018C6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xmlns="" id="{EA7D0A7C-B0D0-42D3-AFB3-E76E5104D00C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xmlns="" id="{A20C431C-78D2-4354-ACA6-A3D45C4F754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xmlns="" id="{A9C57BE7-E305-4D02-A27E-537823FFC66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xmlns="" id="{E111D2B6-D3D7-4151-BFB3-655C8D2865C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xmlns="" id="{8CD3E767-D8CD-4CA8-BF25-F3504410C03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xmlns="" id="{DE135B22-61E9-4C0E-857C-E93DE1BDF251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xmlns="" id="{7E1AA285-90AD-4A5E-BE92-EB69D454AF01}"/>
              </a:ext>
            </a:extLst>
          </p:cNvPr>
          <p:cNvGrpSpPr/>
          <p:nvPr/>
        </p:nvGrpSpPr>
        <p:grpSpPr>
          <a:xfrm>
            <a:off x="1178532" y="5152633"/>
            <a:ext cx="3963237" cy="1054698"/>
            <a:chOff x="3960971" y="2767117"/>
            <a:chExt cx="4267200" cy="1321489"/>
          </a:xfrm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xmlns="" id="{0372E30A-71E7-4290-9400-9976481B1E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xmlns="" id="{51C4A27E-D425-4D9B-B3E3-77B704ABD65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xmlns="" id="{037E5CFC-DBDF-4BA3-8214-83D6D0BA920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xmlns="" id="{E898D73C-C3C1-4B5F-8BBB-8FD378963F4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xmlns="" id="{D83D594B-988D-450D-9AAB-D398E3BA5E67}"/>
              </a:ext>
            </a:extLst>
          </p:cNvPr>
          <p:cNvGrpSpPr/>
          <p:nvPr/>
        </p:nvGrpSpPr>
        <p:grpSpPr>
          <a:xfrm>
            <a:off x="5405630" y="2577737"/>
            <a:ext cx="5516588" cy="797530"/>
            <a:chOff x="8070832" y="2399493"/>
            <a:chExt cx="8274882" cy="1196296"/>
          </a:xfrm>
        </p:grpSpPr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xmlns="" id="{82C4FE9E-63EE-4E26-9446-D22B83922290}"/>
                </a:ext>
              </a:extLst>
            </p:cNvPr>
            <p:cNvGrpSpPr/>
            <p:nvPr/>
          </p:nvGrpSpPr>
          <p:grpSpPr>
            <a:xfrm>
              <a:off x="9507976" y="2399493"/>
              <a:ext cx="6837738" cy="961430"/>
              <a:chOff x="6557475" y="1462726"/>
              <a:chExt cx="4558492" cy="640953"/>
            </a:xfrm>
          </p:grpSpPr>
          <p:sp>
            <p:nvSpPr>
              <p:cNvPr id="173" name="TextBox 172">
                <a:extLst>
                  <a:ext uri="{FF2B5EF4-FFF2-40B4-BE49-F238E27FC236}">
                    <a16:creationId xmlns:a16="http://schemas.microsoft.com/office/drawing/2014/main" xmlns="" id="{6F7B3717-3703-4ABB-80FB-53777B73E358}"/>
                  </a:ext>
                </a:extLst>
              </p:cNvPr>
              <p:cNvSpPr txBox="1"/>
              <p:nvPr/>
            </p:nvSpPr>
            <p:spPr>
              <a:xfrm>
                <a:off x="6608275" y="1826680"/>
                <a:ext cx="45076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cs typeface="Arial" pitchFamily="34" charset="0"/>
                  </a:rPr>
                  <a:t>For ABS, ET and CB students.</a:t>
                </a:r>
                <a:endParaRPr lang="en-US" altLang="ko-KR" sz="120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174" name="TextBox 173">
                <a:extLst>
                  <a:ext uri="{FF2B5EF4-FFF2-40B4-BE49-F238E27FC236}">
                    <a16:creationId xmlns:a16="http://schemas.microsoft.com/office/drawing/2014/main" xmlns="" id="{5D324425-E1E6-48A0-9341-C9140E9B8BC6}"/>
                  </a:ext>
                </a:extLst>
              </p:cNvPr>
              <p:cNvSpPr txBox="1"/>
              <p:nvPr/>
            </p:nvSpPr>
            <p:spPr>
              <a:xfrm>
                <a:off x="6557475" y="1462726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2400" b="1" dirty="0" smtClean="0">
                    <a:solidFill>
                      <a:schemeClr val="bg1"/>
                    </a:solidFill>
                    <a:cs typeface="Arial" pitchFamily="34" charset="0"/>
                  </a:rPr>
                  <a:t>Related Reference Databases</a:t>
                </a:r>
                <a:endParaRPr lang="ko-KR" altLang="en-US" sz="24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xmlns="" id="{80CC7526-C3E5-47B3-96C0-15195B9F61CE}"/>
                </a:ext>
              </a:extLst>
            </p:cNvPr>
            <p:cNvSpPr txBox="1"/>
            <p:nvPr/>
          </p:nvSpPr>
          <p:spPr>
            <a:xfrm>
              <a:off x="8070832" y="2441627"/>
              <a:ext cx="1437144" cy="115416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bg1"/>
                  </a:solidFill>
                  <a:cs typeface="Arial" pitchFamily="34" charset="0"/>
                </a:rPr>
                <a:t>02</a:t>
              </a:r>
              <a:endParaRPr lang="ko-KR" altLang="en-US" sz="4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75" name="Group 174">
            <a:extLst>
              <a:ext uri="{FF2B5EF4-FFF2-40B4-BE49-F238E27FC236}">
                <a16:creationId xmlns:a16="http://schemas.microsoft.com/office/drawing/2014/main" xmlns="" id="{2974FF77-E454-402E-99C2-6680F35139F2}"/>
              </a:ext>
            </a:extLst>
          </p:cNvPr>
          <p:cNvGrpSpPr/>
          <p:nvPr/>
        </p:nvGrpSpPr>
        <p:grpSpPr>
          <a:xfrm>
            <a:off x="5405630" y="3688737"/>
            <a:ext cx="5516588" cy="797530"/>
            <a:chOff x="8070832" y="2399493"/>
            <a:chExt cx="8274882" cy="1196296"/>
          </a:xfrm>
        </p:grpSpPr>
        <p:grpSp>
          <p:nvGrpSpPr>
            <p:cNvPr id="176" name="Group 175">
              <a:extLst>
                <a:ext uri="{FF2B5EF4-FFF2-40B4-BE49-F238E27FC236}">
                  <a16:creationId xmlns:a16="http://schemas.microsoft.com/office/drawing/2014/main" xmlns="" id="{AFAB7CEE-E179-41B5-B03E-5CF90FAB891A}"/>
                </a:ext>
              </a:extLst>
            </p:cNvPr>
            <p:cNvGrpSpPr/>
            <p:nvPr/>
          </p:nvGrpSpPr>
          <p:grpSpPr>
            <a:xfrm>
              <a:off x="9507976" y="2399493"/>
              <a:ext cx="6837738" cy="961430"/>
              <a:chOff x="6557475" y="1462726"/>
              <a:chExt cx="4558492" cy="640953"/>
            </a:xfrm>
          </p:grpSpPr>
          <p:sp>
            <p:nvSpPr>
              <p:cNvPr id="178" name="TextBox 177">
                <a:extLst>
                  <a:ext uri="{FF2B5EF4-FFF2-40B4-BE49-F238E27FC236}">
                    <a16:creationId xmlns:a16="http://schemas.microsoft.com/office/drawing/2014/main" xmlns="" id="{EB820823-72FE-478B-B331-2A0D7060B243}"/>
                  </a:ext>
                </a:extLst>
              </p:cNvPr>
              <p:cNvSpPr txBox="1"/>
              <p:nvPr/>
            </p:nvSpPr>
            <p:spPr>
              <a:xfrm>
                <a:off x="6608275" y="1826680"/>
                <a:ext cx="45076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cs typeface="Arial" pitchFamily="34" charset="0"/>
                  </a:rPr>
                  <a:t>To search CGI and CRI books.</a:t>
                </a:r>
                <a:endParaRPr lang="en-US" altLang="ko-KR" sz="120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xmlns="" id="{BEF21AC0-8ABF-4155-B15D-484D4C93C553}"/>
                  </a:ext>
                </a:extLst>
              </p:cNvPr>
              <p:cNvSpPr txBox="1"/>
              <p:nvPr/>
            </p:nvSpPr>
            <p:spPr>
              <a:xfrm>
                <a:off x="6557475" y="1462726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2400" b="1" dirty="0" smtClean="0">
                    <a:solidFill>
                      <a:schemeClr val="bg1"/>
                    </a:solidFill>
                    <a:cs typeface="Arial" pitchFamily="34" charset="0"/>
                  </a:rPr>
                  <a:t>Library OPAC</a:t>
                </a:r>
                <a:endParaRPr lang="ko-KR" altLang="en-US" sz="24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xmlns="" id="{06894F85-4E08-4FC4-BF43-E0D0FF68696D}"/>
                </a:ext>
              </a:extLst>
            </p:cNvPr>
            <p:cNvSpPr txBox="1"/>
            <p:nvPr/>
          </p:nvSpPr>
          <p:spPr>
            <a:xfrm>
              <a:off x="8070832" y="2441627"/>
              <a:ext cx="1437144" cy="115416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bg1"/>
                  </a:solidFill>
                  <a:cs typeface="Arial" pitchFamily="34" charset="0"/>
                </a:rPr>
                <a:t>03</a:t>
              </a:r>
              <a:endParaRPr lang="ko-KR" altLang="en-US" sz="4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xmlns="" id="{82A9B7ED-9632-4144-BC7A-F6557285474A}"/>
              </a:ext>
            </a:extLst>
          </p:cNvPr>
          <p:cNvGrpSpPr/>
          <p:nvPr/>
        </p:nvGrpSpPr>
        <p:grpSpPr>
          <a:xfrm>
            <a:off x="5405630" y="4775988"/>
            <a:ext cx="5516588" cy="1010285"/>
            <a:chOff x="8070832" y="2399493"/>
            <a:chExt cx="8274882" cy="1515428"/>
          </a:xfrm>
        </p:grpSpPr>
        <p:grpSp>
          <p:nvGrpSpPr>
            <p:cNvPr id="181" name="Group 180">
              <a:extLst>
                <a:ext uri="{FF2B5EF4-FFF2-40B4-BE49-F238E27FC236}">
                  <a16:creationId xmlns:a16="http://schemas.microsoft.com/office/drawing/2014/main" xmlns="" id="{5CD0A1FD-7944-44B7-A270-893ACC5492DF}"/>
                </a:ext>
              </a:extLst>
            </p:cNvPr>
            <p:cNvGrpSpPr/>
            <p:nvPr/>
          </p:nvGrpSpPr>
          <p:grpSpPr>
            <a:xfrm>
              <a:off x="9507976" y="2399493"/>
              <a:ext cx="6837738" cy="1515428"/>
              <a:chOff x="6557475" y="1462726"/>
              <a:chExt cx="4558492" cy="1010285"/>
            </a:xfrm>
          </p:grpSpPr>
          <p:sp>
            <p:nvSpPr>
              <p:cNvPr id="183" name="TextBox 182">
                <a:extLst>
                  <a:ext uri="{FF2B5EF4-FFF2-40B4-BE49-F238E27FC236}">
                    <a16:creationId xmlns:a16="http://schemas.microsoft.com/office/drawing/2014/main" xmlns="" id="{B20BA786-9B43-4AF1-8331-A8390775EDEB}"/>
                  </a:ext>
                </a:extLst>
              </p:cNvPr>
              <p:cNvSpPr txBox="1"/>
              <p:nvPr/>
            </p:nvSpPr>
            <p:spPr>
              <a:xfrm>
                <a:off x="6608275" y="1826680"/>
                <a:ext cx="450769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Preparing keywords, </a:t>
                </a:r>
                <a:r>
                  <a:rPr lang="en-US" altLang="ko-KR" sz="1200" dirty="0" smtClean="0">
                    <a:solidFill>
                      <a:schemeClr val="bg1"/>
                    </a:solidFill>
                    <a:cs typeface="Arial" pitchFamily="34" charset="0"/>
                  </a:rPr>
                  <a:t>Operation </a:t>
                </a:r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keys, Refine </a:t>
                </a:r>
                <a:r>
                  <a:rPr lang="en-US" altLang="ko-KR" sz="1200" dirty="0" smtClean="0">
                    <a:solidFill>
                      <a:schemeClr val="bg1"/>
                    </a:solidFill>
                    <a:cs typeface="Arial" pitchFamily="34" charset="0"/>
                  </a:rPr>
                  <a:t>Results </a:t>
                </a:r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and </a:t>
                </a:r>
                <a:r>
                  <a:rPr lang="en-US" altLang="ko-KR" sz="1200" dirty="0" smtClean="0">
                    <a:solidFill>
                      <a:schemeClr val="bg1"/>
                    </a:solidFill>
                    <a:cs typeface="Arial" pitchFamily="34" charset="0"/>
                  </a:rPr>
                  <a:t>Manage result</a:t>
                </a:r>
                <a:endParaRPr lang="en-US" altLang="ko-KR" sz="1200" dirty="0">
                  <a:solidFill>
                    <a:schemeClr val="bg1"/>
                  </a:solidFill>
                  <a:cs typeface="Arial" pitchFamily="34" charset="0"/>
                </a:endParaRPr>
              </a:p>
              <a:p>
                <a:r>
                  <a:rPr lang="en-US" altLang="ko-KR" sz="1200" dirty="0" smtClean="0">
                    <a:solidFill>
                      <a:schemeClr val="bg1"/>
                    </a:solidFill>
                    <a:ea typeface="FZShuTi" pitchFamily="2" charset="-122"/>
                    <a:cs typeface="Arial" pitchFamily="34" charset="0"/>
                  </a:rPr>
                  <a:t>.</a:t>
                </a:r>
                <a:endParaRPr lang="en-US" altLang="ko-KR" sz="120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184" name="TextBox 183">
                <a:extLst>
                  <a:ext uri="{FF2B5EF4-FFF2-40B4-BE49-F238E27FC236}">
                    <a16:creationId xmlns:a16="http://schemas.microsoft.com/office/drawing/2014/main" xmlns="" id="{3C2E612F-85E8-46AC-9DD2-9D0304D3751C}"/>
                  </a:ext>
                </a:extLst>
              </p:cNvPr>
              <p:cNvSpPr txBox="1"/>
              <p:nvPr/>
            </p:nvSpPr>
            <p:spPr>
              <a:xfrm>
                <a:off x="6557475" y="1462726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2400" b="1" dirty="0" smtClean="0">
                    <a:solidFill>
                      <a:schemeClr val="bg1"/>
                    </a:solidFill>
                    <a:cs typeface="Arial" pitchFamily="34" charset="0"/>
                  </a:rPr>
                  <a:t>Searching Tips</a:t>
                </a:r>
                <a:endParaRPr lang="ko-KR" altLang="en-US" sz="24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xmlns="" id="{7B28D76E-A4C0-43EB-B507-970CCB014336}"/>
                </a:ext>
              </a:extLst>
            </p:cNvPr>
            <p:cNvSpPr txBox="1"/>
            <p:nvPr/>
          </p:nvSpPr>
          <p:spPr>
            <a:xfrm>
              <a:off x="8070832" y="2441627"/>
              <a:ext cx="1437144" cy="115416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bg1"/>
                  </a:solidFill>
                  <a:cs typeface="Arial" pitchFamily="34" charset="0"/>
                </a:rPr>
                <a:t>04</a:t>
              </a:r>
              <a:endParaRPr lang="ko-KR" altLang="en-US" sz="4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338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Freeform: Shape 110">
            <a:extLst>
              <a:ext uri="{FF2B5EF4-FFF2-40B4-BE49-F238E27FC236}">
                <a16:creationId xmlns:a16="http://schemas.microsoft.com/office/drawing/2014/main" xmlns="" id="{53465DD4-DFF5-4708-8E83-38FFA6677D34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xmlns="" id="{CEB9BB9F-1DB6-45C3-A6FE-8F093D9D5FD9}"/>
              </a:ext>
            </a:extLst>
          </p:cNvPr>
          <p:cNvSpPr/>
          <p:nvPr/>
        </p:nvSpPr>
        <p:spPr>
          <a:xfrm>
            <a:off x="1" y="0"/>
            <a:ext cx="2808843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48A2979-A456-4286-B8FC-8FF4C0C58EFD}"/>
              </a:ext>
            </a:extLst>
          </p:cNvPr>
          <p:cNvSpPr txBox="1"/>
          <p:nvPr/>
        </p:nvSpPr>
        <p:spPr>
          <a:xfrm>
            <a:off x="4952010" y="2550422"/>
            <a:ext cx="7239991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List of CGI Reference Databases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BF384FF8-8F72-4348-B6C6-0E1A01B1930B}"/>
              </a:ext>
            </a:extLst>
          </p:cNvPr>
          <p:cNvGrpSpPr/>
          <p:nvPr/>
        </p:nvGrpSpPr>
        <p:grpSpPr>
          <a:xfrm rot="20788243">
            <a:off x="2450991" y="1780656"/>
            <a:ext cx="2315135" cy="2140856"/>
            <a:chOff x="8479089" y="1262387"/>
            <a:chExt cx="6147593" cy="5684813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xmlns="" id="{36204B64-8526-4B61-A8B5-E25EAB5B9AC2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xmlns="" id="{4C583B3B-CFCC-4297-9213-64738AD7179A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xmlns="" id="{EB552930-4B1B-43E9-A809-9753F9AA577D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xmlns="" id="{8FB87850-A979-4840-8BDA-266AFEADB5E2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xmlns="" id="{D03EC990-949A-4320-955A-94EC80955A08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xmlns="" id="{C638D00C-9430-4FDE-9AC1-2278342DFDD5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xmlns="" id="{E75213F3-6F48-427A-A1CD-DEFA0614A3FE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xmlns="" id="{B6402CDE-35E8-4959-AC8C-436170A95AA6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xmlns="" id="{ECE27259-8B80-42E3-8FC7-94443B82E846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xmlns="" id="{E8B54D8D-B988-425C-9437-0C864008F9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xmlns="" id="{9128FD92-FAEC-4382-807C-38861F86E90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xmlns="" id="{4FA940C5-1992-432F-8D50-6FE2D3AD1766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xmlns="" id="{496ED3DB-B2E7-42CF-8C4D-C2C15E22C14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xmlns="" id="{ABC786B8-63BD-479D-8326-F731406C807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xmlns="" id="{6D801E22-4BCC-4747-B911-74057F55EE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xmlns="" id="{FEB56ACF-2597-4BD5-806C-41416ADCD550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xmlns="" id="{908CFA48-282C-40F5-96A9-AFC2D25C5C6B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xmlns="" id="{7C467737-31B9-4E8B-A93B-B84D8CAEF908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xmlns="" id="{16F22960-E4E4-43C9-8113-9FA9383190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xmlns="" id="{898A5C06-5EE3-47AB-88DE-492CA5D83E8C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xmlns="" id="{06CE4DE0-4C74-4D7F-9471-2868F5BB871E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xmlns="" id="{BFD0D555-216B-4932-B9FE-ACE365A3AC9C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xmlns="" id="{72A05CE5-77C4-4604-BBD2-E3B32A88C073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xmlns="" id="{15AE40B2-8808-4881-9B09-246C1117A929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xmlns="" id="{4A1B9EA9-2301-4049-8D19-A3E9AC6530D0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xmlns="" id="{C385D748-74BF-4D8D-ACC5-059C21D36D6F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xmlns="" id="{FA352A5A-CE85-4D62-9A13-117CC7600B7F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xmlns="" id="{9BACD9CB-C787-4B39-8554-DC98CFE2F3DB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xmlns="" id="{25DF2450-FAF7-478C-AAE6-26251C8F2272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xmlns="" id="{D3C4D7D3-B5BB-49DA-99E4-EF5F182C9875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xmlns="" id="{3E026E30-9F88-4E52-A252-742503E17DA0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xmlns="" id="{08C900B2-BEB8-4E65-8811-47A6121E6DED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xmlns="" id="{A976A94D-D5F5-4609-AF2D-3B882D9BC725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xmlns="" id="{740A6B72-633A-4964-96B3-9A148FF849E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xmlns="" id="{D40146B1-3180-4707-A6DC-BE5793CED9D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xmlns="" id="{C3449BE2-6176-4D30-83D2-ECFFDA807081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xmlns="" id="{F690578B-BAFF-4522-B53E-124719FB9CB4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xmlns="" id="{4AB707A8-EA14-46A6-8FC3-D68EA3DAE48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xmlns="" id="{DFACE692-69BE-47D3-A277-BB3F38656D9D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xmlns="" id="{954A49EC-DAF5-4715-9944-D53F451E73F1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xmlns="" id="{6007B31D-6309-4FEE-83CE-4452D872DECC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xmlns="" id="{1CB31229-7923-4315-A7F1-07E855DAD1F4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xmlns="" id="{F7B98F86-BEAF-423D-975C-4B92B5FDC512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xmlns="" id="{90F2BEF7-178D-4E9F-A397-45BE0BA52373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xmlns="" id="{BA5D33CC-72BA-4ED3-929D-BBFA7047CAEB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xmlns="" id="{3CC7AFB0-C00A-4EA5-882E-D3826B7397E3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xmlns="" id="{19394C8E-A74F-4AF5-97C7-95FA1AE0B92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xmlns="" id="{3B1FA5F8-EF79-4816-A8B5-F00DAEE00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xmlns="" id="{9906C50D-6583-4C6C-ABB6-604D442DC368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xmlns="" id="{808F829E-4B0D-47BC-9880-012A7B65B548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xmlns="" id="{8269D359-37D2-4469-A657-9DEA3B2D2262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xmlns="" id="{467DC549-A083-4C11-B1F7-D33B745CEB70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xmlns="" id="{F365A485-8177-48F1-9A43-F6CE27A2C7B7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xmlns="" id="{989E9088-2ED8-4F34-BFA9-2DD62230872B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xmlns="" id="{BE4B2C34-F66A-4F3B-AA9F-56FC53F89CE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xmlns="" id="{3167BC9F-BC21-4515-AE1E-1158D9F512BD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xmlns="" id="{35C7950D-0081-4FDD-96BF-00DC700C4892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xmlns="" id="{1CA22296-76B6-4C9D-A610-6C234C29F81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xmlns="" id="{86D450B3-B290-4F17-9A82-ABF9DF1DE5B0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xmlns="" id="{65C16229-0C2F-41DC-BDD8-EC1081297450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xmlns="" id="{0601B9C8-2FDF-477E-9898-91C87ECB21E0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xmlns="" id="{EFB32CC0-4F88-4E41-9F2F-C9FCCAC1CBA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xmlns="" id="{88873582-36C3-48D4-AD0B-DE9A6BF6252D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xmlns="" id="{450CDD60-666F-4A75-92B6-5F5B797CA585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xmlns="" id="{919CC631-F3D5-474F-8835-1087B1EC8E3C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xmlns="" id="{A7B7CA39-7C1C-432E-93DF-FAE40EA0AB39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xmlns="" id="{640CE090-27A0-41ED-937D-63A8F2040B1C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xmlns="" id="{B9B6C874-B96E-479C-B875-CD48504853E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xmlns="" id="{94ADC981-020F-42C6-B668-1DF08572540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xmlns="" id="{7D9D223F-EDB4-45BE-B370-2D29C457CD6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xmlns="" id="{79D71484-C93C-48F4-A2FE-561C923EA019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xmlns="" id="{62E6484E-1FD7-43AF-AD13-0D31529E1F1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xmlns="" id="{FC21BC80-4CA6-4B86-840F-9C3517060099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xmlns="" id="{FFC7FEB3-8A5C-467E-A3AA-5AD91CF423C5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xmlns="" id="{071F25F0-0699-4A26-A1F3-ACBC2D108891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xmlns="" id="{C6D21C08-5954-464C-9CFF-1F895A0B30A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xmlns="" id="{E918EED3-9B79-4A7D-83FA-C87BD3E71C6D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xmlns="" id="{01F6A468-F3F6-4D6A-B01D-EBA40414DE2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xmlns="" id="{9AA2A404-4E51-4573-801E-16F593AE80C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xmlns="" id="{EA53B2F4-33BE-43E3-8D64-A0FDE9F5C1E9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xmlns="" id="{9B55A05E-2313-42CE-9400-F183431BF3F9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xmlns="" id="{BBB9D8D4-3653-400C-B38B-A809350EA55B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xmlns="" id="{D66409B5-9B20-43C9-B3DB-571E394DF55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xmlns="" id="{4B534EBE-B982-4CAB-B96C-88E1B667719C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xmlns="" id="{CD094AED-B320-4F63-B7FA-D1081B3FF0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xmlns="" id="{EF2CB90B-4C6F-428E-9A21-9CF239A6B313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xmlns="" id="{7615928F-4E3C-4FFE-984D-F47A483C606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xmlns="" id="{39BB9543-19CA-4406-81F4-D68D2216F81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xmlns="" id="{745340EC-00C1-432F-8176-FB2E0DFA2290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xmlns="" id="{F04E49FE-D0ED-43C8-819D-E94DC8A508F1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xmlns="" id="{627AFE97-C372-407E-A8A0-BB0A13BED5A1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xmlns="" id="{F525AA09-A326-49D7-B6E0-ECAC0B124933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xmlns="" id="{2F66879C-07FD-47BE-8986-8930C1432668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xmlns="" id="{9552601B-DD80-4CBD-8E72-A8FFEC43B9C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xmlns="" id="{F9FD31B1-D601-4BB7-BC68-1F3651E4EA79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xmlns="" id="{D2D1A268-2B03-428F-BE26-4457DF672706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xmlns="" id="{9BA00ECD-E6C3-42C4-BC64-161F1FF51D5E}"/>
              </a:ext>
            </a:extLst>
          </p:cNvPr>
          <p:cNvGrpSpPr/>
          <p:nvPr/>
        </p:nvGrpSpPr>
        <p:grpSpPr>
          <a:xfrm>
            <a:off x="1579531" y="4116847"/>
            <a:ext cx="2511085" cy="668251"/>
            <a:chOff x="3960971" y="2767117"/>
            <a:chExt cx="4267200" cy="1321489"/>
          </a:xfrm>
        </p:grpSpPr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xmlns="" id="{9225334A-DB95-4E49-A020-7240E8C1DEA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xmlns="" id="{08456589-A05E-4115-AA6E-3D8B70F0997B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xmlns="" id="{34BD87D8-6620-4AD2-8BF6-B1A84694179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xmlns="" id="{E6FA30C5-9D63-4AE2-8F0F-D37B53E1C6B0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08" name="Freeform: Shape 107">
            <a:extLst>
              <a:ext uri="{FF2B5EF4-FFF2-40B4-BE49-F238E27FC236}">
                <a16:creationId xmlns:a16="http://schemas.microsoft.com/office/drawing/2014/main" xmlns="" id="{61913734-5F44-4CF8-A643-8B76A30E4B03}"/>
              </a:ext>
            </a:extLst>
          </p:cNvPr>
          <p:cNvSpPr/>
          <p:nvPr/>
        </p:nvSpPr>
        <p:spPr>
          <a:xfrm>
            <a:off x="1329875" y="2163337"/>
            <a:ext cx="3044883" cy="2905209"/>
          </a:xfrm>
          <a:custGeom>
            <a:avLst/>
            <a:gdLst>
              <a:gd name="connsiteX0" fmla="*/ 0 w 4567324"/>
              <a:gd name="connsiteY0" fmla="*/ 0 h 4357814"/>
              <a:gd name="connsiteX1" fmla="*/ 2186363 w 4567324"/>
              <a:gd name="connsiteY1" fmla="*/ 0 h 4357814"/>
              <a:gd name="connsiteX2" fmla="*/ 2186363 w 4567324"/>
              <a:gd name="connsiteY2" fmla="*/ 195535 h 4357814"/>
              <a:gd name="connsiteX3" fmla="*/ 195535 w 4567324"/>
              <a:gd name="connsiteY3" fmla="*/ 195535 h 4357814"/>
              <a:gd name="connsiteX4" fmla="*/ 195535 w 4567324"/>
              <a:gd name="connsiteY4" fmla="*/ 4162279 h 4357814"/>
              <a:gd name="connsiteX5" fmla="*/ 4371789 w 4567324"/>
              <a:gd name="connsiteY5" fmla="*/ 4162279 h 4357814"/>
              <a:gd name="connsiteX6" fmla="*/ 4371789 w 4567324"/>
              <a:gd name="connsiteY6" fmla="*/ 1765145 h 4357814"/>
              <a:gd name="connsiteX7" fmla="*/ 4567324 w 4567324"/>
              <a:gd name="connsiteY7" fmla="*/ 1765145 h 4357814"/>
              <a:gd name="connsiteX8" fmla="*/ 4567324 w 4567324"/>
              <a:gd name="connsiteY8" fmla="*/ 4357814 h 4357814"/>
              <a:gd name="connsiteX9" fmla="*/ 0 w 4567324"/>
              <a:gd name="connsiteY9" fmla="*/ 4357814 h 4357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67324" h="4357814">
                <a:moveTo>
                  <a:pt x="0" y="0"/>
                </a:moveTo>
                <a:lnTo>
                  <a:pt x="2186363" y="0"/>
                </a:lnTo>
                <a:lnTo>
                  <a:pt x="2186363" y="195535"/>
                </a:lnTo>
                <a:lnTo>
                  <a:pt x="195535" y="195535"/>
                </a:lnTo>
                <a:lnTo>
                  <a:pt x="195535" y="4162279"/>
                </a:lnTo>
                <a:lnTo>
                  <a:pt x="4371789" y="4162279"/>
                </a:lnTo>
                <a:lnTo>
                  <a:pt x="4371789" y="1765145"/>
                </a:lnTo>
                <a:lnTo>
                  <a:pt x="4567324" y="1765145"/>
                </a:lnTo>
                <a:lnTo>
                  <a:pt x="4567324" y="4357814"/>
                </a:lnTo>
                <a:lnTo>
                  <a:pt x="0" y="435781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58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2"/>
          <p:cNvSpPr txBox="1">
            <a:spLocks/>
          </p:cNvSpPr>
          <p:nvPr/>
        </p:nvSpPr>
        <p:spPr>
          <a:xfrm>
            <a:off x="850572" y="620688"/>
            <a:ext cx="4327070" cy="223224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</a:pPr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List of CGI Reference Databases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Rectangle 9">
            <a:extLst>
              <a:ext uri="{FF2B5EF4-FFF2-40B4-BE49-F238E27FC236}">
                <a16:creationId xmlns:a16="http://schemas.microsoft.com/office/drawing/2014/main" xmlns="" id="{5C03E6E3-778A-49A8-9769-61B8C604BEAB}"/>
              </a:ext>
            </a:extLst>
          </p:cNvPr>
          <p:cNvSpPr/>
          <p:nvPr/>
        </p:nvSpPr>
        <p:spPr>
          <a:xfrm>
            <a:off x="1161542" y="4705882"/>
            <a:ext cx="351557" cy="32908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57526"/>
              </p:ext>
            </p:extLst>
          </p:nvPr>
        </p:nvGraphicFramePr>
        <p:xfrm>
          <a:off x="5818910" y="427512"/>
          <a:ext cx="6222669" cy="5489689"/>
        </p:xfrm>
        <a:graphic>
          <a:graphicData uri="http://schemas.openxmlformats.org/drawingml/2006/table">
            <a:tbl>
              <a:tblPr/>
              <a:tblGrid>
                <a:gridCol w="3087584"/>
                <a:gridCol w="1971303"/>
                <a:gridCol w="1163782"/>
              </a:tblGrid>
              <a:tr h="61206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Databases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Period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Remarks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6651">
                <a:tc>
                  <a:txBody>
                    <a:bodyPr/>
                    <a:lstStyle/>
                    <a:p>
                      <a:r>
                        <a:rPr lang="en-US" sz="1400"/>
                        <a:t>1. </a:t>
                      </a:r>
                      <a:r>
                        <a:rPr lang="en-US" sz="1400">
                          <a:hlinkClick r:id="rId2" tooltip="https://scifinder-n.cas.org"/>
                        </a:rPr>
                        <a:t>SciFinder-n</a:t>
                      </a:r>
                      <a:r>
                        <a:rPr lang="en-US" sz="1400"/>
                        <a:t> </a:t>
                      </a:r>
                      <a:br>
                        <a:rPr lang="en-US" sz="1400"/>
                      </a:br>
                      <a:r>
                        <a:rPr lang="en-US" sz="1400">
                          <a:hlinkClick r:id="rId3" tooltip="https://www.methodsnow.com/"/>
                        </a:rPr>
                        <a:t>MethodsNow</a:t>
                      </a:r>
                      <a:r>
                        <a:rPr lang="en-US" sz="1400"/>
                        <a:t> </a:t>
                      </a:r>
                      <a:br>
                        <a:rPr lang="en-US" sz="1400"/>
                      </a:br>
                      <a:r>
                        <a:rPr lang="en-US" sz="1400">
                          <a:hlinkClick r:id="rId4" tooltip="https://scifinder.cas.org/registration/index.html?corpKey=F55C4300X86F3503FX4120E1C14BE8510A2F"/>
                        </a:rPr>
                        <a:t>Registration Link</a:t>
                      </a:r>
                      <a:r>
                        <a:rPr lang="en-US" sz="1400"/>
                        <a:t> </a:t>
                      </a:r>
                      <a:br>
                        <a:rPr lang="en-US" sz="1400"/>
                      </a:br>
                      <a:r>
                        <a:rPr lang="en-US" sz="1400"/>
                        <a:t>*Please use your CGI/CRI Email only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FEB </a:t>
                      </a:r>
                      <a:r>
                        <a:rPr lang="en-US" sz="1400" dirty="0"/>
                        <a:t>2019 - </a:t>
                      </a:r>
                      <a:r>
                        <a:rPr lang="en-US" sz="1400" dirty="0" smtClean="0"/>
                        <a:t>SEP </a:t>
                      </a:r>
                      <a:r>
                        <a:rPr lang="en-US" sz="1400" dirty="0"/>
                        <a:t>2019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CGI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163">
                <a:tc>
                  <a:txBody>
                    <a:bodyPr/>
                    <a:lstStyle/>
                    <a:p>
                      <a:r>
                        <a:rPr lang="en-US" sz="1400"/>
                        <a:t>2. </a:t>
                      </a:r>
                      <a:r>
                        <a:rPr lang="en-US" sz="1400">
                          <a:hlinkClick r:id="rId5" tooltip="http://academic.eb.com"/>
                        </a:rPr>
                        <a:t>Britannica the Encyclopedia</a:t>
                      </a:r>
                      <a:r>
                        <a:rPr lang="en-US" sz="1400"/>
                        <a:t>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FEB </a:t>
                      </a:r>
                      <a:r>
                        <a:rPr lang="en-US" sz="1400" dirty="0"/>
                        <a:t>2019 </a:t>
                      </a:r>
                      <a:r>
                        <a:rPr lang="en-US" sz="1400" dirty="0" smtClean="0"/>
                        <a:t>- JAN </a:t>
                      </a:r>
                      <a:r>
                        <a:rPr lang="en-US" sz="1400" dirty="0"/>
                        <a:t>2020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CGI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163">
                <a:tc>
                  <a:txBody>
                    <a:bodyPr/>
                    <a:lstStyle/>
                    <a:p>
                      <a:r>
                        <a:rPr lang="en-US" sz="1400"/>
                        <a:t>3. </a:t>
                      </a:r>
                      <a:r>
                        <a:rPr lang="en-US" sz="1400">
                          <a:hlinkClick r:id="rId6" tooltip="http://dl.acm.org/"/>
                        </a:rPr>
                        <a:t>ACM Digital Library</a:t>
                      </a:r>
                      <a:r>
                        <a:rPr lang="en-US" sz="1400"/>
                        <a:t>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NOV 2018 - OCT 2019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OHEC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035">
                <a:tc>
                  <a:txBody>
                    <a:bodyPr/>
                    <a:lstStyle/>
                    <a:p>
                      <a:r>
                        <a:rPr lang="en-US" sz="1400" dirty="0"/>
                        <a:t>4. </a:t>
                      </a:r>
                      <a:r>
                        <a:rPr lang="en-US" sz="1400" dirty="0">
                          <a:hlinkClick r:id="rId7" tooltip="http://ieeexplore.ieee.org/"/>
                        </a:rPr>
                        <a:t>IEEE/IET Electronic Library (IEL)</a:t>
                      </a:r>
                      <a:r>
                        <a:rPr lang="en-US" sz="1400" dirty="0"/>
                        <a:t>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NOV 2018 - OCT 2019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OHEC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163">
                <a:tc>
                  <a:txBody>
                    <a:bodyPr/>
                    <a:lstStyle/>
                    <a:p>
                      <a:r>
                        <a:rPr lang="en-US" sz="1400"/>
                        <a:t>5. </a:t>
                      </a:r>
                      <a:r>
                        <a:rPr lang="en-US" sz="1400">
                          <a:hlinkClick r:id="rId8" tooltip="http://webofknowledge.com/WOS"/>
                        </a:rPr>
                        <a:t>Web of Science</a:t>
                      </a:r>
                      <a:r>
                        <a:rPr lang="en-US" sz="1400"/>
                        <a:t>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NOV 2018 - OCT 2019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OHEC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035">
                <a:tc>
                  <a:txBody>
                    <a:bodyPr/>
                    <a:lstStyle/>
                    <a:p>
                      <a:r>
                        <a:rPr lang="en-US" sz="1400"/>
                        <a:t>6. </a:t>
                      </a:r>
                      <a:r>
                        <a:rPr lang="en-US" sz="1400">
                          <a:hlinkClick r:id="rId9" tooltip="http://search.proquest.com/pqdtglobal"/>
                        </a:rPr>
                        <a:t>ProQuest Dissertation &amp; Theses Global</a:t>
                      </a:r>
                      <a:r>
                        <a:rPr lang="en-US" sz="1400"/>
                        <a:t>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NOV 2018 - OCT 2019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OHEC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163">
                <a:tc>
                  <a:txBody>
                    <a:bodyPr/>
                    <a:lstStyle/>
                    <a:p>
                      <a:r>
                        <a:rPr lang="en-US" sz="1400"/>
                        <a:t>7. </a:t>
                      </a:r>
                      <a:r>
                        <a:rPr lang="en-US" sz="1400">
                          <a:hlinkClick r:id="rId10" tooltip="http://link.springer.com/"/>
                        </a:rPr>
                        <a:t>SpringerLink – Journal</a:t>
                      </a:r>
                      <a:r>
                        <a:rPr lang="en-US" sz="1400"/>
                        <a:t>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JAN 2019 - DEC 2019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OHEC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035">
                <a:tc>
                  <a:txBody>
                    <a:bodyPr/>
                    <a:lstStyle/>
                    <a:p>
                      <a:r>
                        <a:rPr lang="en-US" sz="1400"/>
                        <a:t>8. </a:t>
                      </a:r>
                      <a:r>
                        <a:rPr lang="en-US" sz="1400">
                          <a:hlinkClick r:id="rId11" tooltip="http://pubs.acs.org/"/>
                        </a:rPr>
                        <a:t>American Chemical Society Journal (ACS)</a:t>
                      </a:r>
                      <a:r>
                        <a:rPr lang="en-US" sz="1400"/>
                        <a:t>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JAN 2019 - DEC 2019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OHEC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163">
                <a:tc>
                  <a:txBody>
                    <a:bodyPr/>
                    <a:lstStyle/>
                    <a:p>
                      <a:r>
                        <a:rPr lang="en-US" sz="1400"/>
                        <a:t>9. </a:t>
                      </a:r>
                      <a:r>
                        <a:rPr lang="en-US" sz="1400">
                          <a:hlinkClick r:id="rId12" tooltip="http://search.ebscohost.com/login.aspx?authtype=ip,uid&amp;profile=ehost&amp;defaultdb=a9h"/>
                        </a:rPr>
                        <a:t>Academic Search Complete</a:t>
                      </a:r>
                      <a:r>
                        <a:rPr lang="en-US" sz="1400"/>
                        <a:t>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JAN 2019 - DEC 2019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OHEC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163">
                <a:tc>
                  <a:txBody>
                    <a:bodyPr/>
                    <a:lstStyle/>
                    <a:p>
                      <a:r>
                        <a:rPr lang="en-US" sz="1400"/>
                        <a:t>10. </a:t>
                      </a:r>
                      <a:r>
                        <a:rPr lang="en-US" sz="1400">
                          <a:hlinkClick r:id="rId13" tooltip="http://www.emeraldinsight.com/"/>
                        </a:rPr>
                        <a:t>Emerald Management (EM92)</a:t>
                      </a:r>
                      <a:r>
                        <a:rPr lang="en-US" sz="1400"/>
                        <a:t>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JAN 2019 - DEC 2019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OHEC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035">
                <a:tc>
                  <a:txBody>
                    <a:bodyPr/>
                    <a:lstStyle/>
                    <a:p>
                      <a:r>
                        <a:rPr lang="en-US" sz="1400"/>
                        <a:t>11. </a:t>
                      </a:r>
                      <a:r>
                        <a:rPr lang="en-US" sz="1400">
                          <a:hlinkClick r:id="rId14" tooltip="https://search.ebscohost.com/login.aspx?authtype=ip,uid&amp;group=main&amp;profile=ehost&amp;defaultdb=iih"/>
                        </a:rPr>
                        <a:t>Computer &amp; Applied Sciences Complete (CASC)</a:t>
                      </a:r>
                      <a:r>
                        <a:rPr lang="en-US" sz="1400"/>
                        <a:t>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JAN 2019 - DEC 2019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OHEC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035">
                <a:tc>
                  <a:txBody>
                    <a:bodyPr/>
                    <a:lstStyle/>
                    <a:p>
                      <a:r>
                        <a:rPr lang="en-US" sz="1400" dirty="0"/>
                        <a:t>12. </a:t>
                      </a:r>
                      <a:r>
                        <a:rPr lang="en-US" sz="1400" dirty="0">
                          <a:hlinkClick r:id="rId15" tooltip="http://search.ebscohost.com/login.aspx?authtype=ip,guest,uid&amp;custid=ns190160&amp;groupid=main&amp;profile=eds"/>
                        </a:rPr>
                        <a:t>EBSCO Discovery Service Plus Full Text</a:t>
                      </a:r>
                      <a:r>
                        <a:rPr lang="en-US" sz="1400" dirty="0"/>
                        <a:t>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JAN 2019 - DEC 2019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OHEC </a:t>
                      </a:r>
                    </a:p>
                  </a:txBody>
                  <a:tcPr marL="57291" marR="57291" marT="28645" marB="286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260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Freeform: Shape 110">
            <a:extLst>
              <a:ext uri="{FF2B5EF4-FFF2-40B4-BE49-F238E27FC236}">
                <a16:creationId xmlns:a16="http://schemas.microsoft.com/office/drawing/2014/main" xmlns="" id="{53465DD4-DFF5-4708-8E83-38FFA6677D34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xmlns="" id="{CEB9BB9F-1DB6-45C3-A6FE-8F093D9D5FD9}"/>
              </a:ext>
            </a:extLst>
          </p:cNvPr>
          <p:cNvSpPr/>
          <p:nvPr/>
        </p:nvSpPr>
        <p:spPr>
          <a:xfrm>
            <a:off x="1" y="0"/>
            <a:ext cx="2808843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48A2979-A456-4286-B8FC-8FF4C0C58EFD}"/>
              </a:ext>
            </a:extLst>
          </p:cNvPr>
          <p:cNvSpPr txBox="1"/>
          <p:nvPr/>
        </p:nvSpPr>
        <p:spPr>
          <a:xfrm>
            <a:off x="4952010" y="2550422"/>
            <a:ext cx="7239991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Related Reference Databases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BF384FF8-8F72-4348-B6C6-0E1A01B1930B}"/>
              </a:ext>
            </a:extLst>
          </p:cNvPr>
          <p:cNvGrpSpPr/>
          <p:nvPr/>
        </p:nvGrpSpPr>
        <p:grpSpPr>
          <a:xfrm rot="20788243">
            <a:off x="2450991" y="1780656"/>
            <a:ext cx="2315135" cy="2140856"/>
            <a:chOff x="8479089" y="1262387"/>
            <a:chExt cx="6147593" cy="5684813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xmlns="" id="{36204B64-8526-4B61-A8B5-E25EAB5B9AC2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xmlns="" id="{4C583B3B-CFCC-4297-9213-64738AD7179A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xmlns="" id="{EB552930-4B1B-43E9-A809-9753F9AA577D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xmlns="" id="{8FB87850-A979-4840-8BDA-266AFEADB5E2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xmlns="" id="{D03EC990-949A-4320-955A-94EC80955A08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xmlns="" id="{C638D00C-9430-4FDE-9AC1-2278342DFDD5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xmlns="" id="{E75213F3-6F48-427A-A1CD-DEFA0614A3FE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xmlns="" id="{B6402CDE-35E8-4959-AC8C-436170A95AA6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xmlns="" id="{ECE27259-8B80-42E3-8FC7-94443B82E846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xmlns="" id="{E8B54D8D-B988-425C-9437-0C864008F9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xmlns="" id="{9128FD92-FAEC-4382-807C-38861F86E90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xmlns="" id="{4FA940C5-1992-432F-8D50-6FE2D3AD1766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xmlns="" id="{496ED3DB-B2E7-42CF-8C4D-C2C15E22C14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xmlns="" id="{ABC786B8-63BD-479D-8326-F731406C807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xmlns="" id="{6D801E22-4BCC-4747-B911-74057F55EE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xmlns="" id="{FEB56ACF-2597-4BD5-806C-41416ADCD550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xmlns="" id="{908CFA48-282C-40F5-96A9-AFC2D25C5C6B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xmlns="" id="{7C467737-31B9-4E8B-A93B-B84D8CAEF908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xmlns="" id="{16F22960-E4E4-43C9-8113-9FA9383190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xmlns="" id="{898A5C06-5EE3-47AB-88DE-492CA5D83E8C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xmlns="" id="{06CE4DE0-4C74-4D7F-9471-2868F5BB871E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xmlns="" id="{BFD0D555-216B-4932-B9FE-ACE365A3AC9C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xmlns="" id="{72A05CE5-77C4-4604-BBD2-E3B32A88C073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xmlns="" id="{15AE40B2-8808-4881-9B09-246C1117A929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xmlns="" id="{4A1B9EA9-2301-4049-8D19-A3E9AC6530D0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xmlns="" id="{C385D748-74BF-4D8D-ACC5-059C21D36D6F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xmlns="" id="{FA352A5A-CE85-4D62-9A13-117CC7600B7F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xmlns="" id="{9BACD9CB-C787-4B39-8554-DC98CFE2F3DB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xmlns="" id="{25DF2450-FAF7-478C-AAE6-26251C8F2272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xmlns="" id="{D3C4D7D3-B5BB-49DA-99E4-EF5F182C9875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xmlns="" id="{3E026E30-9F88-4E52-A252-742503E17DA0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xmlns="" id="{08C900B2-BEB8-4E65-8811-47A6121E6DED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xmlns="" id="{A976A94D-D5F5-4609-AF2D-3B882D9BC725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xmlns="" id="{740A6B72-633A-4964-96B3-9A148FF849E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xmlns="" id="{D40146B1-3180-4707-A6DC-BE5793CED9D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xmlns="" id="{C3449BE2-6176-4D30-83D2-ECFFDA807081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xmlns="" id="{F690578B-BAFF-4522-B53E-124719FB9CB4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xmlns="" id="{4AB707A8-EA14-46A6-8FC3-D68EA3DAE48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xmlns="" id="{DFACE692-69BE-47D3-A277-BB3F38656D9D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xmlns="" id="{954A49EC-DAF5-4715-9944-D53F451E73F1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xmlns="" id="{6007B31D-6309-4FEE-83CE-4452D872DECC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xmlns="" id="{1CB31229-7923-4315-A7F1-07E855DAD1F4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xmlns="" id="{F7B98F86-BEAF-423D-975C-4B92B5FDC512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xmlns="" id="{90F2BEF7-178D-4E9F-A397-45BE0BA52373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xmlns="" id="{BA5D33CC-72BA-4ED3-929D-BBFA7047CAEB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xmlns="" id="{3CC7AFB0-C00A-4EA5-882E-D3826B7397E3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xmlns="" id="{19394C8E-A74F-4AF5-97C7-95FA1AE0B92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xmlns="" id="{3B1FA5F8-EF79-4816-A8B5-F00DAEE00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xmlns="" id="{9906C50D-6583-4C6C-ABB6-604D442DC368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xmlns="" id="{808F829E-4B0D-47BC-9880-012A7B65B548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xmlns="" id="{8269D359-37D2-4469-A657-9DEA3B2D2262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xmlns="" id="{467DC549-A083-4C11-B1F7-D33B745CEB70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xmlns="" id="{F365A485-8177-48F1-9A43-F6CE27A2C7B7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xmlns="" id="{989E9088-2ED8-4F34-BFA9-2DD62230872B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xmlns="" id="{BE4B2C34-F66A-4F3B-AA9F-56FC53F89CE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xmlns="" id="{3167BC9F-BC21-4515-AE1E-1158D9F512BD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xmlns="" id="{35C7950D-0081-4FDD-96BF-00DC700C4892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xmlns="" id="{1CA22296-76B6-4C9D-A610-6C234C29F81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xmlns="" id="{86D450B3-B290-4F17-9A82-ABF9DF1DE5B0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xmlns="" id="{65C16229-0C2F-41DC-BDD8-EC1081297450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xmlns="" id="{0601B9C8-2FDF-477E-9898-91C87ECB21E0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xmlns="" id="{EFB32CC0-4F88-4E41-9F2F-C9FCCAC1CBA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xmlns="" id="{88873582-36C3-48D4-AD0B-DE9A6BF6252D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xmlns="" id="{450CDD60-666F-4A75-92B6-5F5B797CA585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xmlns="" id="{919CC631-F3D5-474F-8835-1087B1EC8E3C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xmlns="" id="{A7B7CA39-7C1C-432E-93DF-FAE40EA0AB39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xmlns="" id="{640CE090-27A0-41ED-937D-63A8F2040B1C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xmlns="" id="{B9B6C874-B96E-479C-B875-CD48504853E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xmlns="" id="{94ADC981-020F-42C6-B668-1DF08572540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xmlns="" id="{7D9D223F-EDB4-45BE-B370-2D29C457CD6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xmlns="" id="{79D71484-C93C-48F4-A2FE-561C923EA019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xmlns="" id="{62E6484E-1FD7-43AF-AD13-0D31529E1F1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xmlns="" id="{FC21BC80-4CA6-4B86-840F-9C3517060099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xmlns="" id="{FFC7FEB3-8A5C-467E-A3AA-5AD91CF423C5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xmlns="" id="{071F25F0-0699-4A26-A1F3-ACBC2D108891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xmlns="" id="{C6D21C08-5954-464C-9CFF-1F895A0B30A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xmlns="" id="{E918EED3-9B79-4A7D-83FA-C87BD3E71C6D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xmlns="" id="{01F6A468-F3F6-4D6A-B01D-EBA40414DE2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xmlns="" id="{9AA2A404-4E51-4573-801E-16F593AE80C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xmlns="" id="{EA53B2F4-33BE-43E3-8D64-A0FDE9F5C1E9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xmlns="" id="{9B55A05E-2313-42CE-9400-F183431BF3F9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xmlns="" id="{BBB9D8D4-3653-400C-B38B-A809350EA55B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xmlns="" id="{D66409B5-9B20-43C9-B3DB-571E394DF55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xmlns="" id="{4B534EBE-B982-4CAB-B96C-88E1B667719C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xmlns="" id="{CD094AED-B320-4F63-B7FA-D1081B3FF0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xmlns="" id="{EF2CB90B-4C6F-428E-9A21-9CF239A6B313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xmlns="" id="{7615928F-4E3C-4FFE-984D-F47A483C606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xmlns="" id="{39BB9543-19CA-4406-81F4-D68D2216F81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xmlns="" id="{745340EC-00C1-432F-8176-FB2E0DFA2290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xmlns="" id="{F04E49FE-D0ED-43C8-819D-E94DC8A508F1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xmlns="" id="{627AFE97-C372-407E-A8A0-BB0A13BED5A1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xmlns="" id="{F525AA09-A326-49D7-B6E0-ECAC0B124933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xmlns="" id="{2F66879C-07FD-47BE-8986-8930C1432668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xmlns="" id="{9552601B-DD80-4CBD-8E72-A8FFEC43B9C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xmlns="" id="{F9FD31B1-D601-4BB7-BC68-1F3651E4EA79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xmlns="" id="{D2D1A268-2B03-428F-BE26-4457DF672706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xmlns="" id="{9BA00ECD-E6C3-42C4-BC64-161F1FF51D5E}"/>
              </a:ext>
            </a:extLst>
          </p:cNvPr>
          <p:cNvGrpSpPr/>
          <p:nvPr/>
        </p:nvGrpSpPr>
        <p:grpSpPr>
          <a:xfrm>
            <a:off x="1579531" y="4116847"/>
            <a:ext cx="2511085" cy="668251"/>
            <a:chOff x="3960971" y="2767117"/>
            <a:chExt cx="4267200" cy="1321489"/>
          </a:xfrm>
        </p:grpSpPr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xmlns="" id="{9225334A-DB95-4E49-A020-7240E8C1DEA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xmlns="" id="{08456589-A05E-4115-AA6E-3D8B70F0997B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xmlns="" id="{34BD87D8-6620-4AD2-8BF6-B1A84694179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xmlns="" id="{E6FA30C5-9D63-4AE2-8F0F-D37B53E1C6B0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08" name="Freeform: Shape 107">
            <a:extLst>
              <a:ext uri="{FF2B5EF4-FFF2-40B4-BE49-F238E27FC236}">
                <a16:creationId xmlns:a16="http://schemas.microsoft.com/office/drawing/2014/main" xmlns="" id="{61913734-5F44-4CF8-A643-8B76A30E4B03}"/>
              </a:ext>
            </a:extLst>
          </p:cNvPr>
          <p:cNvSpPr/>
          <p:nvPr/>
        </p:nvSpPr>
        <p:spPr>
          <a:xfrm>
            <a:off x="1329875" y="2163337"/>
            <a:ext cx="3044883" cy="2905209"/>
          </a:xfrm>
          <a:custGeom>
            <a:avLst/>
            <a:gdLst>
              <a:gd name="connsiteX0" fmla="*/ 0 w 4567324"/>
              <a:gd name="connsiteY0" fmla="*/ 0 h 4357814"/>
              <a:gd name="connsiteX1" fmla="*/ 2186363 w 4567324"/>
              <a:gd name="connsiteY1" fmla="*/ 0 h 4357814"/>
              <a:gd name="connsiteX2" fmla="*/ 2186363 w 4567324"/>
              <a:gd name="connsiteY2" fmla="*/ 195535 h 4357814"/>
              <a:gd name="connsiteX3" fmla="*/ 195535 w 4567324"/>
              <a:gd name="connsiteY3" fmla="*/ 195535 h 4357814"/>
              <a:gd name="connsiteX4" fmla="*/ 195535 w 4567324"/>
              <a:gd name="connsiteY4" fmla="*/ 4162279 h 4357814"/>
              <a:gd name="connsiteX5" fmla="*/ 4371789 w 4567324"/>
              <a:gd name="connsiteY5" fmla="*/ 4162279 h 4357814"/>
              <a:gd name="connsiteX6" fmla="*/ 4371789 w 4567324"/>
              <a:gd name="connsiteY6" fmla="*/ 1765145 h 4357814"/>
              <a:gd name="connsiteX7" fmla="*/ 4567324 w 4567324"/>
              <a:gd name="connsiteY7" fmla="*/ 1765145 h 4357814"/>
              <a:gd name="connsiteX8" fmla="*/ 4567324 w 4567324"/>
              <a:gd name="connsiteY8" fmla="*/ 4357814 h 4357814"/>
              <a:gd name="connsiteX9" fmla="*/ 0 w 4567324"/>
              <a:gd name="connsiteY9" fmla="*/ 4357814 h 4357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67324" h="4357814">
                <a:moveTo>
                  <a:pt x="0" y="0"/>
                </a:moveTo>
                <a:lnTo>
                  <a:pt x="2186363" y="0"/>
                </a:lnTo>
                <a:lnTo>
                  <a:pt x="2186363" y="195535"/>
                </a:lnTo>
                <a:lnTo>
                  <a:pt x="195535" y="195535"/>
                </a:lnTo>
                <a:lnTo>
                  <a:pt x="195535" y="4162279"/>
                </a:lnTo>
                <a:lnTo>
                  <a:pt x="4371789" y="4162279"/>
                </a:lnTo>
                <a:lnTo>
                  <a:pt x="4371789" y="1765145"/>
                </a:lnTo>
                <a:lnTo>
                  <a:pt x="4567324" y="1765145"/>
                </a:lnTo>
                <a:lnTo>
                  <a:pt x="4567324" y="4357814"/>
                </a:lnTo>
                <a:lnTo>
                  <a:pt x="0" y="435781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20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TextBox 223">
            <a:extLst>
              <a:ext uri="{FF2B5EF4-FFF2-40B4-BE49-F238E27FC236}">
                <a16:creationId xmlns:a16="http://schemas.microsoft.com/office/drawing/2014/main" xmlns="" id="{FBBA7C49-B00B-4442-ADE4-5B7DC91DA9B1}"/>
              </a:ext>
            </a:extLst>
          </p:cNvPr>
          <p:cNvSpPr txBox="1"/>
          <p:nvPr/>
        </p:nvSpPr>
        <p:spPr>
          <a:xfrm>
            <a:off x="699825" y="377572"/>
            <a:ext cx="6555998" cy="553998"/>
          </a:xfrm>
          <a:prstGeom prst="rect">
            <a:avLst/>
          </a:prstGeom>
          <a:noFill/>
        </p:spPr>
        <p:txBody>
          <a:bodyPr wrap="square" lIns="48000" tIns="0" rIns="24000" bIns="0" rtlCol="0">
            <a:spAutoFit/>
          </a:bodyPr>
          <a:lstStyle/>
          <a:p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Related Reference Databases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xmlns="" id="{242D44D8-D53D-4A85-B211-5BA48D93F57B}"/>
              </a:ext>
            </a:extLst>
          </p:cNvPr>
          <p:cNvSpPr/>
          <p:nvPr/>
        </p:nvSpPr>
        <p:spPr>
          <a:xfrm>
            <a:off x="11582400" y="53"/>
            <a:ext cx="609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34" name="Content Placeholder 2"/>
          <p:cNvSpPr txBox="1">
            <a:spLocks/>
          </p:cNvSpPr>
          <p:nvPr/>
        </p:nvSpPr>
        <p:spPr>
          <a:xfrm>
            <a:off x="699825" y="1698170"/>
            <a:ext cx="10712361" cy="4827173"/>
          </a:xfrm>
          <a:prstGeom prst="rect">
            <a:avLst/>
          </a:prstGeom>
        </p:spPr>
        <p:txBody>
          <a:bodyPr>
            <a:noAutofit/>
          </a:bodyPr>
          <a:lstStyle>
            <a:lvl1pPr marL="228605" indent="-228605" algn="l" defTabSz="91442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18" indent="-228605" algn="l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28" indent="-228605" algn="l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40" indent="-228605" algn="l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52" indent="-228605" algn="l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63" indent="-228605" algn="l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75" indent="-228605" algn="l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85" indent="-228605" algn="l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98" indent="-228605" algn="l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err="1" smtClean="0"/>
              <a:t>SciFinder</a:t>
            </a:r>
            <a:endParaRPr lang="en-US" b="1" dirty="0" smtClean="0"/>
          </a:p>
          <a:p>
            <a:pPr lvl="1"/>
            <a:r>
              <a:rPr lang="en-US" sz="2800" dirty="0"/>
              <a:t> </a:t>
            </a:r>
            <a:r>
              <a:rPr lang="en-US" sz="2800" dirty="0" err="1"/>
              <a:t>SciFinder</a:t>
            </a:r>
            <a:r>
              <a:rPr lang="en-US" sz="2800" dirty="0"/>
              <a:t>ⁿ allows scientists to do better research in less time. </a:t>
            </a:r>
            <a:r>
              <a:rPr lang="en-US" sz="2800" dirty="0" err="1"/>
              <a:t>SciFinder</a:t>
            </a:r>
            <a:r>
              <a:rPr lang="en-US" sz="2800" dirty="0"/>
              <a:t>ⁿ accelerates research by providing actionable results such as step-by-step synthetic methods and hard to find chemistry in patents.</a:t>
            </a:r>
          </a:p>
          <a:p>
            <a:r>
              <a:rPr lang="en-US" b="1" dirty="0" smtClean="0"/>
              <a:t>Encyclopedia Britannica </a:t>
            </a:r>
          </a:p>
          <a:p>
            <a:pPr lvl="1"/>
            <a:r>
              <a:rPr lang="en-US" sz="2800" dirty="0"/>
              <a:t> </a:t>
            </a:r>
            <a:r>
              <a:rPr lang="en-US" sz="2800" dirty="0" err="1"/>
              <a:t>Encyclopædia</a:t>
            </a:r>
            <a:r>
              <a:rPr lang="en-US" sz="2800" dirty="0"/>
              <a:t> Britannica, the oldest English-language general </a:t>
            </a:r>
            <a:r>
              <a:rPr lang="en-US" sz="2800" dirty="0" err="1"/>
              <a:t>encyclopaedia</a:t>
            </a:r>
            <a:r>
              <a:rPr lang="en-US" sz="2800" dirty="0"/>
              <a:t>. The </a:t>
            </a:r>
            <a:r>
              <a:rPr lang="en-US" sz="2800" dirty="0" err="1"/>
              <a:t>Encyclopædia</a:t>
            </a:r>
            <a:r>
              <a:rPr lang="en-US" sz="2800" dirty="0"/>
              <a:t> Britannica was first published in 1768, when it began to appear in Edinburgh, Scotland.</a:t>
            </a:r>
          </a:p>
        </p:txBody>
      </p:sp>
    </p:spTree>
    <p:extLst>
      <p:ext uri="{BB962C8B-B14F-4D97-AF65-F5344CB8AC3E}">
        <p14:creationId xmlns:p14="http://schemas.microsoft.com/office/powerpoint/2010/main" val="392986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en-US" altLang="ko-KR" b="1" dirty="0"/>
              <a:t>Related Reference Databases</a:t>
            </a:r>
            <a:endParaRPr lang="ko-KR" altLang="en-US" b="1" dirty="0"/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323528" y="1340768"/>
            <a:ext cx="11599298" cy="5256584"/>
          </a:xfrm>
          <a:prstGeom prst="rect">
            <a:avLst/>
          </a:prstGeom>
        </p:spPr>
        <p:txBody>
          <a:bodyPr>
            <a:normAutofit/>
          </a:bodyPr>
          <a:lstStyle>
            <a:lvl1pPr marL="228605" indent="-228605" algn="l" defTabSz="91442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18" indent="-228605" algn="l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28" indent="-228605" algn="l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40" indent="-228605" algn="l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52" indent="-228605" algn="l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63" indent="-228605" algn="l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75" indent="-228605" algn="l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85" indent="-228605" algn="l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98" indent="-228605" algn="l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EBSCO Discovery Service</a:t>
            </a:r>
            <a:endParaRPr lang="th-TH" b="1" dirty="0" smtClean="0"/>
          </a:p>
          <a:p>
            <a:pPr lvl="1"/>
            <a:r>
              <a:rPr lang="en-US" dirty="0"/>
              <a:t>EBSCO Discovery Service (EDS) brings together the most comprehensive collection of content – including superior indexing from top subject indexes, high-end full text, and a library’s </a:t>
            </a:r>
            <a:r>
              <a:rPr lang="en-US" dirty="0" smtClean="0"/>
              <a:t>collection</a:t>
            </a:r>
          </a:p>
          <a:p>
            <a:r>
              <a:rPr lang="en-US" b="1" dirty="0" smtClean="0"/>
              <a:t>American Chemical Society Journal (ACS)</a:t>
            </a:r>
            <a:endParaRPr lang="th-TH" b="1" dirty="0" smtClean="0"/>
          </a:p>
          <a:p>
            <a:pPr lvl="1"/>
            <a:r>
              <a:rPr lang="en-US" dirty="0"/>
              <a:t>ACS Publications is dedicated to helping researchers advance scientific excellence to solve global challenges through journals, eBooks, scientific programs, and the newsmagazine Chemical &amp; Engineering News</a:t>
            </a:r>
            <a:r>
              <a:rPr lang="en-US" dirty="0" smtClean="0"/>
              <a:t>. </a:t>
            </a:r>
            <a:r>
              <a:rPr lang="th-TH" dirty="0" smtClean="0"/>
              <a:t> </a:t>
            </a:r>
            <a:endParaRPr lang="en-US" dirty="0" smtClean="0"/>
          </a:p>
          <a:p>
            <a:r>
              <a:rPr lang="en-US" b="1" dirty="0" err="1" smtClean="0"/>
              <a:t>SpringerLink</a:t>
            </a:r>
            <a:r>
              <a:rPr lang="en-US" b="1" dirty="0" smtClean="0"/>
              <a:t> – Journal</a:t>
            </a:r>
            <a:endParaRPr lang="th-TH" b="1" dirty="0" smtClean="0"/>
          </a:p>
          <a:p>
            <a:pPr lvl="1"/>
            <a:r>
              <a:rPr lang="en-US" dirty="0"/>
              <a:t>Providing researchers with access to millions of scientific documents from journals, books, series, protocols, reference works and proceedings</a:t>
            </a:r>
            <a:r>
              <a:rPr lang="en-US" dirty="0" smtClean="0"/>
              <a:t>.</a:t>
            </a:r>
            <a:r>
              <a:rPr lang="th-TH" dirty="0" smtClean="0"/>
              <a:t>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83509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en-US" altLang="ko-KR" b="1" dirty="0"/>
              <a:t>Related Reference Databases</a:t>
            </a:r>
            <a:endParaRPr lang="ko-KR" altLang="en-US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3528" y="1447800"/>
            <a:ext cx="11563672" cy="5077544"/>
          </a:xfrm>
          <a:prstGeom prst="rect">
            <a:avLst/>
          </a:prstGeom>
        </p:spPr>
        <p:txBody>
          <a:bodyPr>
            <a:noAutofit/>
          </a:bodyPr>
          <a:lstStyle>
            <a:lvl1pPr marL="228605" indent="-228605" algn="l" defTabSz="91442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18" indent="-228605" algn="l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28" indent="-228605" algn="l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40" indent="-228605" algn="l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52" indent="-228605" algn="l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63" indent="-228605" algn="l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75" indent="-228605" algn="l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85" indent="-228605" algn="l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98" indent="-228605" algn="l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ProQuest Dissertations &amp; Theses : Full Text</a:t>
            </a:r>
            <a:endParaRPr lang="th-TH" b="1" dirty="0" smtClean="0"/>
          </a:p>
          <a:p>
            <a:pPr lvl="1"/>
            <a:r>
              <a:rPr lang="en-US" sz="2800" dirty="0"/>
              <a:t>ProQuest Dissertation &amp; Theses Global is the world's most comprehensive curated collection of dissertations and theses from around the world, offering 5 million citations and 2.5 million full-text works from thousands of universities all over the world.</a:t>
            </a:r>
            <a:r>
              <a:rPr lang="th-TH" sz="2800" dirty="0" smtClean="0"/>
              <a:t> </a:t>
            </a:r>
          </a:p>
          <a:p>
            <a:r>
              <a:rPr lang="en-US" b="1" dirty="0" smtClean="0"/>
              <a:t>ISI Web of Science</a:t>
            </a:r>
            <a:endParaRPr lang="th-TH" b="1" dirty="0" smtClean="0"/>
          </a:p>
          <a:p>
            <a:pPr lvl="1"/>
            <a:r>
              <a:rPr lang="en-US" sz="2800" dirty="0"/>
              <a:t>Web of Science (Web of Knowledge) is an online subscription-based scientific citation indexing service that provides a comprehensive citation search. It gives access to multiple databases that reference cross-disciplinary research, which allows for in-depth exploration of specialized sub-fields within an academic or scientific discipline.</a:t>
            </a:r>
          </a:p>
        </p:txBody>
      </p:sp>
    </p:spTree>
    <p:extLst>
      <p:ext uri="{BB962C8B-B14F-4D97-AF65-F5344CB8AC3E}">
        <p14:creationId xmlns:p14="http://schemas.microsoft.com/office/powerpoint/2010/main" val="295360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Freeform: Shape 110">
            <a:extLst>
              <a:ext uri="{FF2B5EF4-FFF2-40B4-BE49-F238E27FC236}">
                <a16:creationId xmlns:a16="http://schemas.microsoft.com/office/drawing/2014/main" xmlns="" id="{53465DD4-DFF5-4708-8E83-38FFA6677D34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xmlns="" id="{CEB9BB9F-1DB6-45C3-A6FE-8F093D9D5FD9}"/>
              </a:ext>
            </a:extLst>
          </p:cNvPr>
          <p:cNvSpPr/>
          <p:nvPr/>
        </p:nvSpPr>
        <p:spPr>
          <a:xfrm>
            <a:off x="1" y="0"/>
            <a:ext cx="2808843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48A2979-A456-4286-B8FC-8FF4C0C58EFD}"/>
              </a:ext>
            </a:extLst>
          </p:cNvPr>
          <p:cNvSpPr txBox="1"/>
          <p:nvPr/>
        </p:nvSpPr>
        <p:spPr>
          <a:xfrm>
            <a:off x="4952010" y="2919753"/>
            <a:ext cx="7239991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Library OPAC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BF384FF8-8F72-4348-B6C6-0E1A01B1930B}"/>
              </a:ext>
            </a:extLst>
          </p:cNvPr>
          <p:cNvGrpSpPr/>
          <p:nvPr/>
        </p:nvGrpSpPr>
        <p:grpSpPr>
          <a:xfrm rot="20788243">
            <a:off x="2450991" y="1780656"/>
            <a:ext cx="2315135" cy="2140856"/>
            <a:chOff x="8479089" y="1262387"/>
            <a:chExt cx="6147593" cy="5684813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xmlns="" id="{36204B64-8526-4B61-A8B5-E25EAB5B9AC2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xmlns="" id="{4C583B3B-CFCC-4297-9213-64738AD7179A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xmlns="" id="{EB552930-4B1B-43E9-A809-9753F9AA577D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xmlns="" id="{8FB87850-A979-4840-8BDA-266AFEADB5E2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xmlns="" id="{D03EC990-949A-4320-955A-94EC80955A08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xmlns="" id="{C638D00C-9430-4FDE-9AC1-2278342DFDD5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xmlns="" id="{E75213F3-6F48-427A-A1CD-DEFA0614A3FE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xmlns="" id="{B6402CDE-35E8-4959-AC8C-436170A95AA6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xmlns="" id="{ECE27259-8B80-42E3-8FC7-94443B82E846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xmlns="" id="{E8B54D8D-B988-425C-9437-0C864008F9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xmlns="" id="{9128FD92-FAEC-4382-807C-38861F86E90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xmlns="" id="{4FA940C5-1992-432F-8D50-6FE2D3AD1766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xmlns="" id="{496ED3DB-B2E7-42CF-8C4D-C2C15E22C14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xmlns="" id="{ABC786B8-63BD-479D-8326-F731406C807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xmlns="" id="{6D801E22-4BCC-4747-B911-74057F55EE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xmlns="" id="{FEB56ACF-2597-4BD5-806C-41416ADCD550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xmlns="" id="{908CFA48-282C-40F5-96A9-AFC2D25C5C6B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xmlns="" id="{7C467737-31B9-4E8B-A93B-B84D8CAEF908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xmlns="" id="{16F22960-E4E4-43C9-8113-9FA9383190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xmlns="" id="{898A5C06-5EE3-47AB-88DE-492CA5D83E8C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xmlns="" id="{06CE4DE0-4C74-4D7F-9471-2868F5BB871E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xmlns="" id="{BFD0D555-216B-4932-B9FE-ACE365A3AC9C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xmlns="" id="{72A05CE5-77C4-4604-BBD2-E3B32A88C073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xmlns="" id="{15AE40B2-8808-4881-9B09-246C1117A929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xmlns="" id="{4A1B9EA9-2301-4049-8D19-A3E9AC6530D0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xmlns="" id="{C385D748-74BF-4D8D-ACC5-059C21D36D6F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xmlns="" id="{FA352A5A-CE85-4D62-9A13-117CC7600B7F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xmlns="" id="{9BACD9CB-C787-4B39-8554-DC98CFE2F3DB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xmlns="" id="{25DF2450-FAF7-478C-AAE6-26251C8F2272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xmlns="" id="{D3C4D7D3-B5BB-49DA-99E4-EF5F182C9875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xmlns="" id="{3E026E30-9F88-4E52-A252-742503E17DA0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xmlns="" id="{08C900B2-BEB8-4E65-8811-47A6121E6DED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xmlns="" id="{A976A94D-D5F5-4609-AF2D-3B882D9BC725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xmlns="" id="{740A6B72-633A-4964-96B3-9A148FF849E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xmlns="" id="{D40146B1-3180-4707-A6DC-BE5793CED9D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xmlns="" id="{C3449BE2-6176-4D30-83D2-ECFFDA807081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xmlns="" id="{F690578B-BAFF-4522-B53E-124719FB9CB4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xmlns="" id="{4AB707A8-EA14-46A6-8FC3-D68EA3DAE48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xmlns="" id="{DFACE692-69BE-47D3-A277-BB3F38656D9D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xmlns="" id="{954A49EC-DAF5-4715-9944-D53F451E73F1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xmlns="" id="{6007B31D-6309-4FEE-83CE-4452D872DECC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xmlns="" id="{1CB31229-7923-4315-A7F1-07E855DAD1F4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xmlns="" id="{F7B98F86-BEAF-423D-975C-4B92B5FDC512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xmlns="" id="{90F2BEF7-178D-4E9F-A397-45BE0BA52373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xmlns="" id="{BA5D33CC-72BA-4ED3-929D-BBFA7047CAEB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xmlns="" id="{3CC7AFB0-C00A-4EA5-882E-D3826B7397E3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xmlns="" id="{19394C8E-A74F-4AF5-97C7-95FA1AE0B92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xmlns="" id="{3B1FA5F8-EF79-4816-A8B5-F00DAEE00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xmlns="" id="{9906C50D-6583-4C6C-ABB6-604D442DC368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xmlns="" id="{808F829E-4B0D-47BC-9880-012A7B65B548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xmlns="" id="{8269D359-37D2-4469-A657-9DEA3B2D2262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xmlns="" id="{467DC549-A083-4C11-B1F7-D33B745CEB70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xmlns="" id="{F365A485-8177-48F1-9A43-F6CE27A2C7B7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xmlns="" id="{989E9088-2ED8-4F34-BFA9-2DD62230872B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xmlns="" id="{BE4B2C34-F66A-4F3B-AA9F-56FC53F89CE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xmlns="" id="{3167BC9F-BC21-4515-AE1E-1158D9F512BD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xmlns="" id="{35C7950D-0081-4FDD-96BF-00DC700C4892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xmlns="" id="{1CA22296-76B6-4C9D-A610-6C234C29F81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xmlns="" id="{86D450B3-B290-4F17-9A82-ABF9DF1DE5B0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xmlns="" id="{65C16229-0C2F-41DC-BDD8-EC1081297450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xmlns="" id="{0601B9C8-2FDF-477E-9898-91C87ECB21E0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xmlns="" id="{EFB32CC0-4F88-4E41-9F2F-C9FCCAC1CBA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xmlns="" id="{88873582-36C3-48D4-AD0B-DE9A6BF6252D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xmlns="" id="{450CDD60-666F-4A75-92B6-5F5B797CA585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xmlns="" id="{919CC631-F3D5-474F-8835-1087B1EC8E3C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xmlns="" id="{A7B7CA39-7C1C-432E-93DF-FAE40EA0AB39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xmlns="" id="{640CE090-27A0-41ED-937D-63A8F2040B1C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xmlns="" id="{B9B6C874-B96E-479C-B875-CD48504853E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xmlns="" id="{94ADC981-020F-42C6-B668-1DF08572540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xmlns="" id="{7D9D223F-EDB4-45BE-B370-2D29C457CD6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xmlns="" id="{79D71484-C93C-48F4-A2FE-561C923EA019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xmlns="" id="{62E6484E-1FD7-43AF-AD13-0D31529E1F1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xmlns="" id="{FC21BC80-4CA6-4B86-840F-9C3517060099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xmlns="" id="{FFC7FEB3-8A5C-467E-A3AA-5AD91CF423C5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xmlns="" id="{071F25F0-0699-4A26-A1F3-ACBC2D108891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xmlns="" id="{C6D21C08-5954-464C-9CFF-1F895A0B30A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xmlns="" id="{E918EED3-9B79-4A7D-83FA-C87BD3E71C6D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xmlns="" id="{01F6A468-F3F6-4D6A-B01D-EBA40414DE2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xmlns="" id="{9AA2A404-4E51-4573-801E-16F593AE80C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xmlns="" id="{EA53B2F4-33BE-43E3-8D64-A0FDE9F5C1E9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xmlns="" id="{9B55A05E-2313-42CE-9400-F183431BF3F9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xmlns="" id="{BBB9D8D4-3653-400C-B38B-A809350EA55B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xmlns="" id="{D66409B5-9B20-43C9-B3DB-571E394DF55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xmlns="" id="{4B534EBE-B982-4CAB-B96C-88E1B667719C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xmlns="" id="{CD094AED-B320-4F63-B7FA-D1081B3FF0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xmlns="" id="{EF2CB90B-4C6F-428E-9A21-9CF239A6B313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xmlns="" id="{7615928F-4E3C-4FFE-984D-F47A483C606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xmlns="" id="{39BB9543-19CA-4406-81F4-D68D2216F81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xmlns="" id="{745340EC-00C1-432F-8176-FB2E0DFA2290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xmlns="" id="{F04E49FE-D0ED-43C8-819D-E94DC8A508F1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xmlns="" id="{627AFE97-C372-407E-A8A0-BB0A13BED5A1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xmlns="" id="{F525AA09-A326-49D7-B6E0-ECAC0B124933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xmlns="" id="{2F66879C-07FD-47BE-8986-8930C1432668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xmlns="" id="{9552601B-DD80-4CBD-8E72-A8FFEC43B9C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xmlns="" id="{F9FD31B1-D601-4BB7-BC68-1F3651E4EA79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xmlns="" id="{D2D1A268-2B03-428F-BE26-4457DF672706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xmlns="" id="{9BA00ECD-E6C3-42C4-BC64-161F1FF51D5E}"/>
              </a:ext>
            </a:extLst>
          </p:cNvPr>
          <p:cNvGrpSpPr/>
          <p:nvPr/>
        </p:nvGrpSpPr>
        <p:grpSpPr>
          <a:xfrm>
            <a:off x="1579531" y="4116847"/>
            <a:ext cx="2511085" cy="668251"/>
            <a:chOff x="3960971" y="2767117"/>
            <a:chExt cx="4267200" cy="1321489"/>
          </a:xfrm>
        </p:grpSpPr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xmlns="" id="{9225334A-DB95-4E49-A020-7240E8C1DEA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xmlns="" id="{08456589-A05E-4115-AA6E-3D8B70F0997B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xmlns="" id="{34BD87D8-6620-4AD2-8BF6-B1A84694179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xmlns="" id="{E6FA30C5-9D63-4AE2-8F0F-D37B53E1C6B0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08" name="Freeform: Shape 107">
            <a:extLst>
              <a:ext uri="{FF2B5EF4-FFF2-40B4-BE49-F238E27FC236}">
                <a16:creationId xmlns:a16="http://schemas.microsoft.com/office/drawing/2014/main" xmlns="" id="{61913734-5F44-4CF8-A643-8B76A30E4B03}"/>
              </a:ext>
            </a:extLst>
          </p:cNvPr>
          <p:cNvSpPr/>
          <p:nvPr/>
        </p:nvSpPr>
        <p:spPr>
          <a:xfrm>
            <a:off x="1329875" y="2163337"/>
            <a:ext cx="3044883" cy="2905209"/>
          </a:xfrm>
          <a:custGeom>
            <a:avLst/>
            <a:gdLst>
              <a:gd name="connsiteX0" fmla="*/ 0 w 4567324"/>
              <a:gd name="connsiteY0" fmla="*/ 0 h 4357814"/>
              <a:gd name="connsiteX1" fmla="*/ 2186363 w 4567324"/>
              <a:gd name="connsiteY1" fmla="*/ 0 h 4357814"/>
              <a:gd name="connsiteX2" fmla="*/ 2186363 w 4567324"/>
              <a:gd name="connsiteY2" fmla="*/ 195535 h 4357814"/>
              <a:gd name="connsiteX3" fmla="*/ 195535 w 4567324"/>
              <a:gd name="connsiteY3" fmla="*/ 195535 h 4357814"/>
              <a:gd name="connsiteX4" fmla="*/ 195535 w 4567324"/>
              <a:gd name="connsiteY4" fmla="*/ 4162279 h 4357814"/>
              <a:gd name="connsiteX5" fmla="*/ 4371789 w 4567324"/>
              <a:gd name="connsiteY5" fmla="*/ 4162279 h 4357814"/>
              <a:gd name="connsiteX6" fmla="*/ 4371789 w 4567324"/>
              <a:gd name="connsiteY6" fmla="*/ 1765145 h 4357814"/>
              <a:gd name="connsiteX7" fmla="*/ 4567324 w 4567324"/>
              <a:gd name="connsiteY7" fmla="*/ 1765145 h 4357814"/>
              <a:gd name="connsiteX8" fmla="*/ 4567324 w 4567324"/>
              <a:gd name="connsiteY8" fmla="*/ 4357814 h 4357814"/>
              <a:gd name="connsiteX9" fmla="*/ 0 w 4567324"/>
              <a:gd name="connsiteY9" fmla="*/ 4357814 h 4357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67324" h="4357814">
                <a:moveTo>
                  <a:pt x="0" y="0"/>
                </a:moveTo>
                <a:lnTo>
                  <a:pt x="2186363" y="0"/>
                </a:lnTo>
                <a:lnTo>
                  <a:pt x="2186363" y="195535"/>
                </a:lnTo>
                <a:lnTo>
                  <a:pt x="195535" y="195535"/>
                </a:lnTo>
                <a:lnTo>
                  <a:pt x="195535" y="4162279"/>
                </a:lnTo>
                <a:lnTo>
                  <a:pt x="4371789" y="4162279"/>
                </a:lnTo>
                <a:lnTo>
                  <a:pt x="4371789" y="1765145"/>
                </a:lnTo>
                <a:lnTo>
                  <a:pt x="4567324" y="1765145"/>
                </a:lnTo>
                <a:lnTo>
                  <a:pt x="4567324" y="4357814"/>
                </a:lnTo>
                <a:lnTo>
                  <a:pt x="0" y="435781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15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OPENED BO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Golden-Eg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1870</TotalTime>
  <Words>643</Words>
  <Application>Microsoft Office PowerPoint</Application>
  <PresentationFormat>Custom</PresentationFormat>
  <Paragraphs>129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https://www.cgi.ac.th/library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Juthatip</cp:lastModifiedBy>
  <cp:revision>168</cp:revision>
  <cp:lastPrinted>2019-07-10T10:28:10Z</cp:lastPrinted>
  <dcterms:created xsi:type="dcterms:W3CDTF">2018-04-24T17:14:44Z</dcterms:created>
  <dcterms:modified xsi:type="dcterms:W3CDTF">2019-07-10T10:43:31Z</dcterms:modified>
</cp:coreProperties>
</file>