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5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3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9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7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2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AB3C-B939-454F-B284-75C26B3B181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A564-3FA8-4FA0-A703-646E7B0B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"/>
          <a:stretch/>
        </p:blipFill>
        <p:spPr bwMode="auto">
          <a:xfrm>
            <a:off x="1" y="395131"/>
            <a:ext cx="9143999" cy="53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60092"/>
          <a:stretch/>
        </p:blipFill>
        <p:spPr bwMode="auto">
          <a:xfrm>
            <a:off x="17782" y="1825"/>
            <a:ext cx="3109853" cy="32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8" r="2735" b="6539"/>
          <a:stretch/>
        </p:blipFill>
        <p:spPr bwMode="auto">
          <a:xfrm>
            <a:off x="1763688" y="3255009"/>
            <a:ext cx="5573019" cy="355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60092"/>
          <a:stretch/>
        </p:blipFill>
        <p:spPr bwMode="auto">
          <a:xfrm>
            <a:off x="3127635" y="0"/>
            <a:ext cx="3043520" cy="32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r="60093"/>
          <a:stretch/>
        </p:blipFill>
        <p:spPr bwMode="auto">
          <a:xfrm>
            <a:off x="6032311" y="1825"/>
            <a:ext cx="3084903" cy="32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3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0" t="4578" r="843" b="2594"/>
          <a:stretch/>
        </p:blipFill>
        <p:spPr bwMode="auto">
          <a:xfrm>
            <a:off x="611560" y="329545"/>
            <a:ext cx="7960194" cy="345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9636" r="63366" b="32934"/>
          <a:stretch/>
        </p:blipFill>
        <p:spPr bwMode="auto">
          <a:xfrm>
            <a:off x="3891234" y="4038600"/>
            <a:ext cx="4680520" cy="23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1" t="4578" r="843" b="2594"/>
          <a:stretch/>
        </p:blipFill>
        <p:spPr bwMode="auto">
          <a:xfrm>
            <a:off x="611560" y="3933056"/>
            <a:ext cx="3096344" cy="222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4524"/>
          <a:stretch/>
        </p:blipFill>
        <p:spPr bwMode="auto">
          <a:xfrm>
            <a:off x="0" y="260648"/>
            <a:ext cx="9144000" cy="327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3882" r="1386" b="3262"/>
          <a:stretch/>
        </p:blipFill>
        <p:spPr bwMode="auto">
          <a:xfrm>
            <a:off x="3345819" y="4077072"/>
            <a:ext cx="5400059" cy="233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4" t="3882" r="1386" b="3262"/>
          <a:stretch/>
        </p:blipFill>
        <p:spPr bwMode="auto">
          <a:xfrm>
            <a:off x="395536" y="4077072"/>
            <a:ext cx="2903409" cy="233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2"/>
          <a:stretch/>
        </p:blipFill>
        <p:spPr bwMode="auto">
          <a:xfrm>
            <a:off x="3779912" y="1089209"/>
            <a:ext cx="4780284" cy="23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3"/>
          <a:stretch/>
        </p:blipFill>
        <p:spPr bwMode="auto">
          <a:xfrm>
            <a:off x="315027" y="643760"/>
            <a:ext cx="3240360" cy="28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8" y="4077072"/>
            <a:ext cx="6896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72" y="3645024"/>
            <a:ext cx="1699625" cy="25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78123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7958449" cy="286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5" y="2615993"/>
            <a:ext cx="808159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3045" r="55440" b="5707"/>
          <a:stretch/>
        </p:blipFill>
        <p:spPr bwMode="auto">
          <a:xfrm>
            <a:off x="323529" y="462160"/>
            <a:ext cx="1995959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8" t="2471" r="1485" b="5881"/>
          <a:stretch/>
        </p:blipFill>
        <p:spPr bwMode="auto">
          <a:xfrm>
            <a:off x="2411760" y="462161"/>
            <a:ext cx="211692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3045" r="55440" b="5707"/>
          <a:stretch/>
        </p:blipFill>
        <p:spPr bwMode="auto">
          <a:xfrm>
            <a:off x="4608995" y="462161"/>
            <a:ext cx="1995959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8" t="2471" r="1485" b="5881"/>
          <a:stretch/>
        </p:blipFill>
        <p:spPr bwMode="auto">
          <a:xfrm>
            <a:off x="6703546" y="476672"/>
            <a:ext cx="211692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85"/>
          <a:stretch/>
        </p:blipFill>
        <p:spPr bwMode="auto">
          <a:xfrm>
            <a:off x="1" y="5113781"/>
            <a:ext cx="9144000" cy="17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Juthatip</dc:creator>
  <cp:lastModifiedBy>Juthatip</cp:lastModifiedBy>
  <cp:revision>7</cp:revision>
  <dcterms:created xsi:type="dcterms:W3CDTF">2015-07-14T06:53:40Z</dcterms:created>
  <dcterms:modified xsi:type="dcterms:W3CDTF">2015-07-14T08:15:41Z</dcterms:modified>
</cp:coreProperties>
</file>