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4.xml" ContentType="application/vnd.openxmlformats-officedocument.drawingml.chart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864" r:id="rId1"/>
  </p:sldMasterIdLst>
  <p:sldIdLst>
    <p:sldId id="256" r:id="rId2"/>
    <p:sldId id="258" r:id="rId3"/>
    <p:sldId id="260" r:id="rId4"/>
    <p:sldId id="262" r:id="rId5"/>
    <p:sldId id="257" r:id="rId6"/>
    <p:sldId id="259" r:id="rId7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8"/>
      <p:bold r:id="rId9"/>
      <p:italic r:id="rId10"/>
      <p:boldItalic r:id="rId11"/>
    </p:embeddedFont>
    <p:embeddedFont>
      <p:font typeface="Tahoma" panose="020B0604030504040204" pitchFamily="34" charset="0"/>
      <p:regular r:id="rId12"/>
      <p:bold r:id="rId13"/>
    </p:embeddedFont>
    <p:embeddedFont>
      <p:font typeface="TH Sarabun New" panose="020B0500040200020003" pitchFamily="34" charset="-34"/>
      <p:regular r:id="rId14"/>
      <p:bold r:id="rId15"/>
      <p:italic r:id="rId16"/>
      <p:boldItalic r:id="rId17"/>
    </p:embeddedFont>
    <p:embeddedFont>
      <p:font typeface="Trebuchet MS" panose="020B0603020202020204" pitchFamily="34" charset="0"/>
      <p:regular r:id="rId18"/>
      <p:bold r:id="rId19"/>
      <p:italic r:id="rId20"/>
      <p:boldItalic r:id="rId21"/>
    </p:embeddedFont>
    <p:embeddedFont>
      <p:font typeface="Wingdings 2" panose="05020102010507070707" pitchFamily="18" charset="2"/>
      <p:regular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99FFCC"/>
    <a:srgbClr val="33CC33"/>
    <a:srgbClr val="FF6699"/>
    <a:srgbClr val="3333FF"/>
    <a:srgbClr val="FF3300"/>
    <a:srgbClr val="FFCC00"/>
    <a:srgbClr val="CCFF33"/>
    <a:srgbClr val="CC0066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6" autoAdjust="0"/>
    <p:restoredTop sz="94660"/>
  </p:normalViewPr>
  <p:slideViewPr>
    <p:cSldViewPr>
      <p:cViewPr>
        <p:scale>
          <a:sx n="80" d="100"/>
          <a:sy n="80" d="100"/>
        </p:scale>
        <p:origin x="-1632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4.fntdata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presProps" Target="presProp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font" Target="fonts/font15.fntdata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Walk in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 b="1">
                    <a:solidFill>
                      <a:srgbClr val="0070C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2"/>
                <c:pt idx="0">
                  <c:v>Oct-17</c:v>
                </c:pt>
                <c:pt idx="1">
                  <c:v>Nov-17</c:v>
                </c:pt>
                <c:pt idx="2">
                  <c:v>Dec-17</c:v>
                </c:pt>
                <c:pt idx="3">
                  <c:v>Jan-18</c:v>
                </c:pt>
                <c:pt idx="4">
                  <c:v>Feb-18</c:v>
                </c:pt>
                <c:pt idx="5">
                  <c:v>Mar-18</c:v>
                </c:pt>
                <c:pt idx="6">
                  <c:v>Apr-18</c:v>
                </c:pt>
                <c:pt idx="7">
                  <c:v>May-18</c:v>
                </c:pt>
                <c:pt idx="8">
                  <c:v>Jun-18</c:v>
                </c:pt>
                <c:pt idx="9">
                  <c:v>Jul-18</c:v>
                </c:pt>
                <c:pt idx="10">
                  <c:v>Aug-18</c:v>
                </c:pt>
                <c:pt idx="11">
                  <c:v>Sep-18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67</c:v>
                </c:pt>
                <c:pt idx="1">
                  <c:v>60</c:v>
                </c:pt>
                <c:pt idx="2">
                  <c:v>46</c:v>
                </c:pt>
                <c:pt idx="3">
                  <c:v>37</c:v>
                </c:pt>
                <c:pt idx="4">
                  <c:v>148</c:v>
                </c:pt>
                <c:pt idx="5">
                  <c:v>309</c:v>
                </c:pt>
                <c:pt idx="6">
                  <c:v>220</c:v>
                </c:pt>
                <c:pt idx="7">
                  <c:v>114</c:v>
                </c:pt>
                <c:pt idx="8">
                  <c:v>218</c:v>
                </c:pt>
                <c:pt idx="9">
                  <c:v>256</c:v>
                </c:pt>
                <c:pt idx="10">
                  <c:v>431</c:v>
                </c:pt>
                <c:pt idx="11">
                  <c:v>524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Online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 b="1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2"/>
                <c:pt idx="0">
                  <c:v>Oct-17</c:v>
                </c:pt>
                <c:pt idx="1">
                  <c:v>Nov-17</c:v>
                </c:pt>
                <c:pt idx="2">
                  <c:v>Dec-17</c:v>
                </c:pt>
                <c:pt idx="3">
                  <c:v>Jan-18</c:v>
                </c:pt>
                <c:pt idx="4">
                  <c:v>Feb-18</c:v>
                </c:pt>
                <c:pt idx="5">
                  <c:v>Mar-18</c:v>
                </c:pt>
                <c:pt idx="6">
                  <c:v>Apr-18</c:v>
                </c:pt>
                <c:pt idx="7">
                  <c:v>May-18</c:v>
                </c:pt>
                <c:pt idx="8">
                  <c:v>Jun-18</c:v>
                </c:pt>
                <c:pt idx="9">
                  <c:v>Jul-18</c:v>
                </c:pt>
                <c:pt idx="10">
                  <c:v>Aug-18</c:v>
                </c:pt>
                <c:pt idx="11">
                  <c:v>Sep-18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154</c:v>
                </c:pt>
                <c:pt idx="1">
                  <c:v>147</c:v>
                </c:pt>
                <c:pt idx="2">
                  <c:v>171</c:v>
                </c:pt>
                <c:pt idx="3">
                  <c:v>179</c:v>
                </c:pt>
                <c:pt idx="4">
                  <c:v>219</c:v>
                </c:pt>
                <c:pt idx="5">
                  <c:v>145</c:v>
                </c:pt>
                <c:pt idx="6">
                  <c:v>199</c:v>
                </c:pt>
                <c:pt idx="7">
                  <c:v>227</c:v>
                </c:pt>
                <c:pt idx="8">
                  <c:v>147</c:v>
                </c:pt>
                <c:pt idx="9">
                  <c:v>126</c:v>
                </c:pt>
                <c:pt idx="10">
                  <c:v>187</c:v>
                </c:pt>
                <c:pt idx="11">
                  <c:v>169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0561792"/>
        <c:axId val="30563328"/>
      </c:barChart>
      <c:catAx>
        <c:axId val="30561792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accent6">
                    <a:lumMod val="50000"/>
                  </a:schemeClr>
                </a:solidFill>
              </a:defRPr>
            </a:pPr>
            <a:endParaRPr lang="en-US"/>
          </a:p>
        </c:txPr>
        <c:crossAx val="30563328"/>
        <c:crosses val="autoZero"/>
        <c:auto val="1"/>
        <c:lblAlgn val="ctr"/>
        <c:lblOffset val="100"/>
        <c:noMultiLvlLbl val="0"/>
      </c:catAx>
      <c:valAx>
        <c:axId val="30563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accent6">
                    <a:lumMod val="50000"/>
                  </a:schemeClr>
                </a:solidFill>
              </a:defRPr>
            </a:pPr>
            <a:endParaRPr lang="en-US"/>
          </a:p>
        </c:txPr>
        <c:crossAx val="30561792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800" b="1">
                <a:solidFill>
                  <a:srgbClr val="0070C0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800" b="1">
                <a:solidFill>
                  <a:srgbClr val="C00000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1.1592242212187404E-2"/>
          <c:y val="0.91673122629231674"/>
          <c:w val="0.92418388111588168"/>
          <c:h val="6.4372063818305902E-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3997586126794"/>
          <c:y val="3.8620260194267272E-2"/>
          <c:w val="0.57891863025320422"/>
          <c:h val="0.682726322559897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Members</c:v>
                </c:pt>
              </c:strCache>
            </c:strRef>
          </c:tx>
          <c:dPt>
            <c:idx val="0"/>
            <c:bubble3D val="0"/>
            <c:spPr>
              <a:solidFill>
                <a:srgbClr val="7030A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C00000"/>
              </a:solidFill>
            </c:spPr>
          </c:dPt>
          <c:dPt>
            <c:idx val="3"/>
            <c:bubble3D val="0"/>
            <c:spPr>
              <a:solidFill>
                <a:srgbClr val="33CC33"/>
              </a:solidFill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Pt>
            <c:idx val="5"/>
            <c:bubble3D val="0"/>
            <c:spPr>
              <a:solidFill>
                <a:srgbClr val="99FFCC"/>
              </a:solidFill>
            </c:spPr>
          </c:dPt>
          <c:cat>
            <c:strRef>
              <c:f>Sheet1!$A$2:$A$7</c:f>
              <c:strCache>
                <c:ptCount val="6"/>
                <c:pt idx="0">
                  <c:v>CGI Faculty 7 </c:v>
                </c:pt>
                <c:pt idx="1">
                  <c:v>CGI Staff 23 </c:v>
                </c:pt>
                <c:pt idx="2">
                  <c:v>CGI Student 280 </c:v>
                </c:pt>
                <c:pt idx="3">
                  <c:v>CRI Researcher 6 </c:v>
                </c:pt>
                <c:pt idx="4">
                  <c:v>CRI Staff 159 </c:v>
                </c:pt>
                <c:pt idx="5">
                  <c:v>CCC Staff 1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</c:v>
                </c:pt>
                <c:pt idx="1">
                  <c:v>23</c:v>
                </c:pt>
                <c:pt idx="2">
                  <c:v>280</c:v>
                </c:pt>
                <c:pt idx="3">
                  <c:v>6</c:v>
                </c:pt>
                <c:pt idx="4">
                  <c:v>159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egendEntry>
        <c:idx val="2"/>
        <c:txPr>
          <a:bodyPr/>
          <a:lstStyle/>
          <a:p>
            <a: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en-US"/>
          </a:p>
        </c:txPr>
      </c:legendEntry>
      <c:layout>
        <c:manualLayout>
          <c:xMode val="edge"/>
          <c:yMode val="edge"/>
          <c:x val="2.3140894698568847E-2"/>
          <c:y val="0.75125120598166906"/>
          <c:w val="0.9548129437638242"/>
          <c:h val="0.19255730646227512"/>
        </c:manualLayout>
      </c:layout>
      <c:overlay val="0"/>
      <c:txPr>
        <a:bodyPr/>
        <a:lstStyle/>
        <a:p>
          <a:pPr>
            <a:defRPr b="1">
              <a:solidFill>
                <a:srgbClr val="00206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540712240673817E-2"/>
          <c:y val="0"/>
          <c:w val="0.38165125066176098"/>
          <c:h val="0.622007006436514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7030A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00FF0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5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6"/>
            <c:bubble3D val="0"/>
            <c:spPr>
              <a:solidFill>
                <a:srgbClr val="CC0066"/>
              </a:solidFill>
            </c:spPr>
          </c:dPt>
          <c:dPt>
            <c:idx val="8"/>
            <c:bubble3D val="0"/>
            <c:spPr>
              <a:solidFill>
                <a:schemeClr val="accent6"/>
              </a:solidFill>
            </c:spPr>
          </c:dPt>
          <c:dPt>
            <c:idx val="9"/>
            <c:bubble3D val="0"/>
            <c:spPr>
              <a:solidFill>
                <a:schemeClr val="bg2"/>
              </a:solidFill>
            </c:spPr>
          </c:dPt>
          <c:dPt>
            <c:idx val="10"/>
            <c:bubble3D val="0"/>
            <c:spPr>
              <a:solidFill>
                <a:srgbClr val="CC6600"/>
              </a:solidFill>
            </c:spPr>
          </c:dPt>
          <c:dPt>
            <c:idx val="11"/>
            <c:bubble3D val="0"/>
            <c:spPr>
              <a:solidFill>
                <a:schemeClr val="bg1"/>
              </a:solidFill>
            </c:spPr>
          </c:dPt>
          <c:dPt>
            <c:idx val="12"/>
            <c:bubble3D val="0"/>
            <c:explosion val="21"/>
            <c:spPr>
              <a:solidFill>
                <a:srgbClr val="00B0F0"/>
              </a:solidFill>
            </c:spPr>
          </c:dPt>
          <c:cat>
            <c:strRef>
              <c:f>Sheet1!$A$2:$A$14</c:f>
              <c:strCache>
                <c:ptCount val="13"/>
                <c:pt idx="0">
                  <c:v>SciFinder 17,922 times</c:v>
                </c:pt>
                <c:pt idx="1">
                  <c:v>Britannica the Encyclopedia 23,375  times</c:v>
                </c:pt>
                <c:pt idx="2">
                  <c:v>ABI/INFORM Collection 956  times</c:v>
                </c:pt>
                <c:pt idx="3">
                  <c:v>ACM Digital Library 51  times</c:v>
                </c:pt>
                <c:pt idx="4">
                  <c:v>IEEE/IET Electronic Library (IEL) 3,746  times</c:v>
                </c:pt>
                <c:pt idx="5">
                  <c:v>ProQuest Dissertation &amp; Theses Global 979  times</c:v>
                </c:pt>
                <c:pt idx="6">
                  <c:v>SpringerLink – Journal 7,805 times</c:v>
                </c:pt>
                <c:pt idx="7">
                  <c:v>Web of Science 2,412 times</c:v>
                </c:pt>
                <c:pt idx="8">
                  <c:v>American Chemical Society Journal (ACS) 16,215 times</c:v>
                </c:pt>
                <c:pt idx="9">
                  <c:v>Academic Search Complete 5,466 times</c:v>
                </c:pt>
                <c:pt idx="10">
                  <c:v>H.W. Wilson (12 Subjects) 26,857 times</c:v>
                </c:pt>
                <c:pt idx="11">
                  <c:v>Emerald Management (EM92) 32 times</c:v>
                </c:pt>
                <c:pt idx="12">
                  <c:v>EBSCO Discovery Service  219,376 times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17922</c:v>
                </c:pt>
                <c:pt idx="1">
                  <c:v>23375</c:v>
                </c:pt>
                <c:pt idx="2" formatCode="General">
                  <c:v>956</c:v>
                </c:pt>
                <c:pt idx="3" formatCode="General">
                  <c:v>51</c:v>
                </c:pt>
                <c:pt idx="4">
                  <c:v>3746</c:v>
                </c:pt>
                <c:pt idx="5" formatCode="General">
                  <c:v>979</c:v>
                </c:pt>
                <c:pt idx="6">
                  <c:v>7805</c:v>
                </c:pt>
                <c:pt idx="7">
                  <c:v>2412</c:v>
                </c:pt>
                <c:pt idx="8">
                  <c:v>16215</c:v>
                </c:pt>
                <c:pt idx="9">
                  <c:v>5466</c:v>
                </c:pt>
                <c:pt idx="10">
                  <c:v>26857</c:v>
                </c:pt>
                <c:pt idx="11" formatCode="General">
                  <c:v>32</c:v>
                </c:pt>
                <c:pt idx="12">
                  <c:v>219376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12"/>
        <c:txPr>
          <a:bodyPr/>
          <a:lstStyle/>
          <a:p>
            <a:pPr>
              <a:defRPr sz="1400" b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en-US"/>
          </a:p>
        </c:txPr>
      </c:legendEntry>
      <c:layout>
        <c:manualLayout>
          <c:xMode val="edge"/>
          <c:yMode val="edge"/>
          <c:x val="0.45750122613898137"/>
          <c:y val="9.1617906652347318E-4"/>
          <c:w val="0.54123788689775332"/>
          <c:h val="0.99877984236319417"/>
        </c:manualLayout>
      </c:layout>
      <c:overlay val="0"/>
      <c:txPr>
        <a:bodyPr/>
        <a:lstStyle/>
        <a:p>
          <a:pPr>
            <a:defRPr sz="1400" b="0">
              <a:solidFill>
                <a:srgbClr val="00206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spPr>
            <a:gradFill>
              <a:gsLst>
                <a:gs pos="100000">
                  <a:srgbClr val="33CC33"/>
                </a:gs>
                <a:gs pos="0">
                  <a:srgbClr val="00FF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7030A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Sheet1!$A$2:$A$13</c:f>
              <c:numCache>
                <c:formatCode>B1mmm\-yy</c:formatCode>
                <c:ptCount val="12"/>
                <c:pt idx="0">
                  <c:v>43009</c:v>
                </c:pt>
                <c:pt idx="1">
                  <c:v>43040</c:v>
                </c:pt>
                <c:pt idx="2">
                  <c:v>43070</c:v>
                </c:pt>
                <c:pt idx="3">
                  <c:v>43101</c:v>
                </c:pt>
                <c:pt idx="4">
                  <c:v>43132</c:v>
                </c:pt>
                <c:pt idx="5">
                  <c:v>43160</c:v>
                </c:pt>
                <c:pt idx="6">
                  <c:v>43191</c:v>
                </c:pt>
                <c:pt idx="7">
                  <c:v>43221</c:v>
                </c:pt>
                <c:pt idx="8">
                  <c:v>43252</c:v>
                </c:pt>
                <c:pt idx="9">
                  <c:v>43282</c:v>
                </c:pt>
                <c:pt idx="10">
                  <c:v>43313</c:v>
                </c:pt>
                <c:pt idx="11">
                  <c:v>43344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40</c:v>
                </c:pt>
                <c:pt idx="1">
                  <c:v>53</c:v>
                </c:pt>
                <c:pt idx="2">
                  <c:v>24</c:v>
                </c:pt>
                <c:pt idx="3">
                  <c:v>63</c:v>
                </c:pt>
                <c:pt idx="4">
                  <c:v>27</c:v>
                </c:pt>
                <c:pt idx="5">
                  <c:v>18</c:v>
                </c:pt>
                <c:pt idx="6">
                  <c:v>35</c:v>
                </c:pt>
                <c:pt idx="7">
                  <c:v>31</c:v>
                </c:pt>
                <c:pt idx="8">
                  <c:v>41</c:v>
                </c:pt>
                <c:pt idx="9">
                  <c:v>18</c:v>
                </c:pt>
                <c:pt idx="10">
                  <c:v>16</c:v>
                </c:pt>
                <c:pt idx="11">
                  <c:v>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1741824"/>
        <c:axId val="31793920"/>
      </c:barChart>
      <c:dateAx>
        <c:axId val="31741824"/>
        <c:scaling>
          <c:orientation val="minMax"/>
        </c:scaling>
        <c:delete val="0"/>
        <c:axPos val="b"/>
        <c:numFmt formatCode="B1mmm\-yy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solidFill>
                  <a:schemeClr val="accent6">
                    <a:lumMod val="50000"/>
                  </a:schemeClr>
                </a:solidFill>
              </a:defRPr>
            </a:pPr>
            <a:endParaRPr lang="en-US"/>
          </a:p>
        </c:txPr>
        <c:crossAx val="31793920"/>
        <c:crosses val="autoZero"/>
        <c:auto val="1"/>
        <c:lblOffset val="100"/>
        <c:baseTimeUnit val="months"/>
      </c:dateAx>
      <c:valAx>
        <c:axId val="31793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>
                <a:solidFill>
                  <a:schemeClr val="accent6">
                    <a:lumMod val="50000"/>
                  </a:schemeClr>
                </a:solidFill>
              </a:defRPr>
            </a:pPr>
            <a:endParaRPr lang="en-US"/>
          </a:p>
        </c:txPr>
        <c:crossAx val="31741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1">
          <a:solidFill>
            <a:srgbClr val="002060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Downloaded</c:v>
                </c:pt>
              </c:strCache>
            </c:strRef>
          </c:tx>
          <c:spPr>
            <a:gradFill>
              <a:gsLst>
                <a:gs pos="0">
                  <a:schemeClr val="bg2">
                    <a:lumMod val="90000"/>
                  </a:schemeClr>
                </a:gs>
                <a:gs pos="22000">
                  <a:srgbClr val="7030A0"/>
                </a:gs>
              </a:gsLst>
              <a:lin ang="5400000" scaled="0"/>
            </a:gra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2"/>
                <c:pt idx="0">
                  <c:v>Oct-17</c:v>
                </c:pt>
                <c:pt idx="1">
                  <c:v>Nov-17</c:v>
                </c:pt>
                <c:pt idx="2">
                  <c:v>Dec-17</c:v>
                </c:pt>
                <c:pt idx="3">
                  <c:v>Jan-18</c:v>
                </c:pt>
                <c:pt idx="4">
                  <c:v>Feb-18</c:v>
                </c:pt>
                <c:pt idx="5">
                  <c:v>Mar-18</c:v>
                </c:pt>
                <c:pt idx="6">
                  <c:v>Apr-18</c:v>
                </c:pt>
                <c:pt idx="7">
                  <c:v>May-18</c:v>
                </c:pt>
                <c:pt idx="8">
                  <c:v>Jun-18</c:v>
                </c:pt>
                <c:pt idx="9">
                  <c:v>Jul-18</c:v>
                </c:pt>
                <c:pt idx="10">
                  <c:v>Aug-18</c:v>
                </c:pt>
                <c:pt idx="11">
                  <c:v>Sep-18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19</c:v>
                </c:pt>
                <c:pt idx="1">
                  <c:v>25</c:v>
                </c:pt>
                <c:pt idx="2">
                  <c:v>14</c:v>
                </c:pt>
                <c:pt idx="3">
                  <c:v>54</c:v>
                </c:pt>
                <c:pt idx="4">
                  <c:v>36</c:v>
                </c:pt>
                <c:pt idx="5">
                  <c:v>46</c:v>
                </c:pt>
                <c:pt idx="6">
                  <c:v>66</c:v>
                </c:pt>
                <c:pt idx="7">
                  <c:v>72</c:v>
                </c:pt>
                <c:pt idx="8">
                  <c:v>38</c:v>
                </c:pt>
                <c:pt idx="9">
                  <c:v>23</c:v>
                </c:pt>
                <c:pt idx="10">
                  <c:v>83</c:v>
                </c:pt>
                <c:pt idx="11">
                  <c:v>63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338624"/>
        <c:axId val="25351296"/>
      </c:barChart>
      <c:catAx>
        <c:axId val="25338624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accent6">
                    <a:lumMod val="50000"/>
                  </a:schemeClr>
                </a:solidFill>
              </a:defRPr>
            </a:pPr>
            <a:endParaRPr lang="en-US"/>
          </a:p>
        </c:txPr>
        <c:crossAx val="25351296"/>
        <c:crosses val="autoZero"/>
        <c:auto val="1"/>
        <c:lblAlgn val="ctr"/>
        <c:lblOffset val="100"/>
        <c:noMultiLvlLbl val="0"/>
      </c:catAx>
      <c:valAx>
        <c:axId val="25351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accent6">
                    <a:lumMod val="50000"/>
                  </a:schemeClr>
                </a:solidFill>
              </a:defRPr>
            </a:pPr>
            <a:endParaRPr lang="en-US"/>
          </a:p>
        </c:txPr>
        <c:crossAx val="25338624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b="1">
                <a:solidFill>
                  <a:srgbClr val="FFFF00"/>
                </a:solidFill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b="1">
              <a:solidFill>
                <a:srgbClr val="00206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C8695C-B983-4DDB-9325-5B0B97CD39ED}" type="doc">
      <dgm:prSet loTypeId="urn:microsoft.com/office/officeart/2005/8/layout/chevron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th-TH"/>
        </a:p>
      </dgm:t>
    </dgm:pt>
    <dgm:pt modelId="{97734BDA-BB9B-445A-8738-57D5C5FD6DEC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002060"/>
              </a:solidFill>
            </a:rPr>
            <a:t>Who?</a:t>
          </a:r>
          <a:endParaRPr lang="th-TH" sz="1600" b="1" dirty="0">
            <a:solidFill>
              <a:srgbClr val="002060"/>
            </a:solidFill>
          </a:endParaRPr>
        </a:p>
      </dgm:t>
    </dgm:pt>
    <dgm:pt modelId="{709F4583-2D76-4C96-BC71-8BFABE766A30}" type="parTrans" cxnId="{5FCDB432-84F7-4489-9C37-2BD063347553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65EF254E-5210-4B90-A2C8-0766D57A6E4D}" type="sibTrans" cxnId="{5FCDB432-84F7-4489-9C37-2BD063347553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7BAB1EC7-E957-4DA2-A91B-8187511B2559}">
      <dgm:prSet phldrT="[Text]" custT="1"/>
      <dgm:spPr/>
      <dgm:t>
        <a:bodyPr/>
        <a:lstStyle/>
        <a:p>
          <a:r>
            <a:rPr lang="en-US" sz="1000" b="1" dirty="0" smtClean="0">
              <a:solidFill>
                <a:srgbClr val="002060"/>
              </a:solidFill>
            </a:rPr>
            <a:t> Total 4,500 visitors</a:t>
          </a:r>
          <a:endParaRPr lang="th-TH" sz="1000" b="1" dirty="0">
            <a:solidFill>
              <a:srgbClr val="002060"/>
            </a:solidFill>
          </a:endParaRPr>
        </a:p>
      </dgm:t>
    </dgm:pt>
    <dgm:pt modelId="{0CFC9C7B-7845-4310-B3D3-2567EDF9F633}" type="parTrans" cxnId="{5227DA01-0537-46B3-B249-75BAE9348C3E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5445857B-25C9-4FDD-85AF-BEE3AB3B4024}" type="sibTrans" cxnId="{5227DA01-0537-46B3-B249-75BAE9348C3E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2D5D81D6-A524-4422-A219-D25A82E58F36}">
      <dgm:prSet phldrT="[Text]" custT="1"/>
      <dgm:spPr/>
      <dgm:t>
        <a:bodyPr/>
        <a:lstStyle/>
        <a:p>
          <a:r>
            <a:rPr lang="en-US" sz="1000" b="1" dirty="0" smtClean="0">
              <a:solidFill>
                <a:srgbClr val="002060"/>
              </a:solidFill>
            </a:rPr>
            <a:t> CGI students/faculty/staff</a:t>
          </a:r>
          <a:endParaRPr lang="th-TH" sz="1000" b="1" dirty="0">
            <a:solidFill>
              <a:srgbClr val="002060"/>
            </a:solidFill>
          </a:endParaRPr>
        </a:p>
      </dgm:t>
    </dgm:pt>
    <dgm:pt modelId="{28BDD636-3B3A-4007-9067-82D999230C11}" type="parTrans" cxnId="{D34387B8-A50F-43D4-AC9D-62435C80A5DD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9811CA6E-8AB1-4AC0-BCF5-F675D15E209F}" type="sibTrans" cxnId="{D34387B8-A50F-43D4-AC9D-62435C80A5DD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C6DA138F-DA51-4F90-A29E-5CCF45D12546}">
      <dgm:prSet phldrT="[Text]" custT="1"/>
      <dgm:spPr/>
      <dgm:t>
        <a:bodyPr/>
        <a:lstStyle/>
        <a:p>
          <a:r>
            <a:rPr lang="en-US" sz="1100" b="1" dirty="0" smtClean="0">
              <a:solidFill>
                <a:srgbClr val="002060"/>
              </a:solidFill>
            </a:rPr>
            <a:t>Service use</a:t>
          </a:r>
          <a:endParaRPr lang="th-TH" sz="1100" b="1" dirty="0">
            <a:solidFill>
              <a:srgbClr val="002060"/>
            </a:solidFill>
          </a:endParaRPr>
        </a:p>
      </dgm:t>
    </dgm:pt>
    <dgm:pt modelId="{D4C2DA83-AECA-422E-9286-BF9B76A396EA}" type="parTrans" cxnId="{D06CF2B5-2AED-45ED-8669-4AA2FF80A0F7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6CBAE8B2-39F0-475F-88A7-4B6CD7CDCD9E}" type="sibTrans" cxnId="{D06CF2B5-2AED-45ED-8669-4AA2FF80A0F7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B7DCF6EE-0297-4C8F-9529-851D7E02F661}">
      <dgm:prSet phldrT="[Text]" custT="1"/>
      <dgm:spPr/>
      <dgm:t>
        <a:bodyPr/>
        <a:lstStyle/>
        <a:p>
          <a:r>
            <a:rPr lang="en-US" sz="1100" b="1" dirty="0" smtClean="0">
              <a:solidFill>
                <a:srgbClr val="002060"/>
              </a:solidFill>
            </a:rPr>
            <a:t>How busy/when?</a:t>
          </a:r>
          <a:endParaRPr lang="th-TH" sz="1100" b="1" dirty="0">
            <a:solidFill>
              <a:srgbClr val="002060"/>
            </a:solidFill>
          </a:endParaRPr>
        </a:p>
      </dgm:t>
    </dgm:pt>
    <dgm:pt modelId="{A3194745-ED03-4D47-A308-A695CA104038}" type="parTrans" cxnId="{C21595FE-63C8-4F53-9508-E43C3E39283F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74F18D89-AEF3-42B1-92B8-72F234A80B1F}" type="sibTrans" cxnId="{C21595FE-63C8-4F53-9508-E43C3E39283F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CEB3E9D0-6477-40E9-8D62-0C2B4573EFB6}">
      <dgm:prSet phldrT="[Text]" custT="1"/>
      <dgm:spPr/>
      <dgm:t>
        <a:bodyPr/>
        <a:lstStyle/>
        <a:p>
          <a:r>
            <a:rPr lang="en-US" sz="1400" b="1" dirty="0" smtClean="0">
              <a:solidFill>
                <a:srgbClr val="002060"/>
              </a:solidFill>
            </a:rPr>
            <a:t>Highest number </a:t>
          </a:r>
          <a:r>
            <a:rPr lang="en-US" sz="1200" b="1" dirty="0" smtClean="0">
              <a:solidFill>
                <a:srgbClr val="002060"/>
              </a:solidFill>
            </a:rPr>
            <a:t>693 visitors in September 2018</a:t>
          </a:r>
          <a:endParaRPr lang="th-TH" sz="1400" b="1" dirty="0">
            <a:solidFill>
              <a:srgbClr val="002060"/>
            </a:solidFill>
          </a:endParaRPr>
        </a:p>
      </dgm:t>
    </dgm:pt>
    <dgm:pt modelId="{625406C3-994C-4E41-94A7-0CA48ABC8B48}" type="parTrans" cxnId="{AB24EC31-3092-438D-B00A-138629FA49FC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8D8EB982-0369-4DD5-A8FD-0B42894273F7}" type="sibTrans" cxnId="{AB24EC31-3092-438D-B00A-138629FA49FC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5E81E645-A80A-434D-9744-1CEDCC7FE103}">
      <dgm:prSet phldrT="[Text]" custT="1"/>
      <dgm:spPr/>
      <dgm:t>
        <a:bodyPr/>
        <a:lstStyle/>
        <a:p>
          <a:r>
            <a:rPr lang="en-US" sz="1100" b="1" dirty="0" smtClean="0">
              <a:solidFill>
                <a:srgbClr val="002060"/>
              </a:solidFill>
            </a:rPr>
            <a:t> On-line reference databases</a:t>
          </a:r>
          <a:endParaRPr lang="th-TH" sz="1100" b="1" dirty="0">
            <a:solidFill>
              <a:srgbClr val="002060"/>
            </a:solidFill>
          </a:endParaRPr>
        </a:p>
      </dgm:t>
    </dgm:pt>
    <dgm:pt modelId="{62466DFD-1DF9-4879-9F91-B1986D32B2C5}" type="sibTrans" cxnId="{D0F1E5A7-9DE7-495F-9FBE-8832AC025B3D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B7492523-FC04-4AE8-ADAA-8F7A9463580A}" type="parTrans" cxnId="{D0F1E5A7-9DE7-495F-9FBE-8832AC025B3D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39E9E08C-4D81-4808-9BC6-32A1CFCCF36C}">
      <dgm:prSet phldrT="[Text]" custT="1"/>
      <dgm:spPr/>
      <dgm:t>
        <a:bodyPr/>
        <a:lstStyle/>
        <a:p>
          <a:r>
            <a:rPr lang="en-US" sz="1100" b="1" dirty="0" smtClean="0">
              <a:solidFill>
                <a:srgbClr val="002060"/>
              </a:solidFill>
            </a:rPr>
            <a:t> Check-out books</a:t>
          </a:r>
          <a:endParaRPr lang="th-TH" sz="1100" b="1" dirty="0">
            <a:solidFill>
              <a:srgbClr val="002060"/>
            </a:solidFill>
          </a:endParaRPr>
        </a:p>
      </dgm:t>
    </dgm:pt>
    <dgm:pt modelId="{011EB330-6262-4746-A6B5-C3464B0EDE19}" type="sibTrans" cxnId="{305D40F8-85AD-4844-B90A-5329AA06BFB8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E3002A6A-ED82-4CE9-A7B6-FCE151AF76C3}" type="parTrans" cxnId="{305D40F8-85AD-4844-B90A-5329AA06BFB8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A3F0358E-4520-488F-8BDE-19EB07C28A7C}">
      <dgm:prSet phldrT="[Text]" custT="1"/>
      <dgm:spPr/>
      <dgm:t>
        <a:bodyPr/>
        <a:lstStyle/>
        <a:p>
          <a:r>
            <a:rPr lang="en-US" sz="1100" b="1" dirty="0" smtClean="0">
              <a:solidFill>
                <a:srgbClr val="002060"/>
              </a:solidFill>
            </a:rPr>
            <a:t> Social media</a:t>
          </a:r>
          <a:endParaRPr lang="th-TH" sz="1100" b="1" dirty="0">
            <a:solidFill>
              <a:srgbClr val="002060"/>
            </a:solidFill>
          </a:endParaRPr>
        </a:p>
      </dgm:t>
    </dgm:pt>
    <dgm:pt modelId="{AF77ADA7-56B7-4BA3-ABB2-949AD73865DF}" type="parTrans" cxnId="{B185284B-434C-4813-A505-B2137558713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7A329248-56C3-4149-AC40-B62DFF8CC92A}" type="sibTrans" cxnId="{B185284B-434C-4813-A505-B2137558713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BCA0E24B-B4D4-4DC7-8804-6FA7D70C12ED}" type="pres">
      <dgm:prSet presAssocID="{02C8695C-B983-4DDB-9325-5B0B97CD39E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645B1528-B9C5-4EFD-A582-3A167F07CFD9}" type="pres">
      <dgm:prSet presAssocID="{97734BDA-BB9B-445A-8738-57D5C5FD6DEC}" presName="composite" presStyleCnt="0"/>
      <dgm:spPr/>
    </dgm:pt>
    <dgm:pt modelId="{113E6609-F95D-48A7-AD43-6C549D24D018}" type="pres">
      <dgm:prSet presAssocID="{97734BDA-BB9B-445A-8738-57D5C5FD6DE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69C50D0-ED61-474C-9F11-4808F1FE6083}" type="pres">
      <dgm:prSet presAssocID="{97734BDA-BB9B-445A-8738-57D5C5FD6DEC}" presName="descendantText" presStyleLbl="alignAcc1" presStyleIdx="0" presStyleCnt="3" custLinFactNeighborX="370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D669AF8-6F33-45E3-BE0A-23A983E593D7}" type="pres">
      <dgm:prSet presAssocID="{65EF254E-5210-4B90-A2C8-0766D57A6E4D}" presName="sp" presStyleCnt="0"/>
      <dgm:spPr/>
    </dgm:pt>
    <dgm:pt modelId="{75D9F81C-E772-464B-8293-2E8753F77E68}" type="pres">
      <dgm:prSet presAssocID="{C6DA138F-DA51-4F90-A29E-5CCF45D12546}" presName="composite" presStyleCnt="0"/>
      <dgm:spPr/>
    </dgm:pt>
    <dgm:pt modelId="{266A6CCC-6A07-4757-A3D9-2B386F08A526}" type="pres">
      <dgm:prSet presAssocID="{C6DA138F-DA51-4F90-A29E-5CCF45D1254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19EFC2C-014B-49CD-9CC5-C64E0A794374}" type="pres">
      <dgm:prSet presAssocID="{C6DA138F-DA51-4F90-A29E-5CCF45D1254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957863E-B924-4230-A5F2-BF02C463E551}" type="pres">
      <dgm:prSet presAssocID="{6CBAE8B2-39F0-475F-88A7-4B6CD7CDCD9E}" presName="sp" presStyleCnt="0"/>
      <dgm:spPr/>
    </dgm:pt>
    <dgm:pt modelId="{361D55DC-BF2A-4B0C-8969-47C06D7B6DC4}" type="pres">
      <dgm:prSet presAssocID="{B7DCF6EE-0297-4C8F-9529-851D7E02F661}" presName="composite" presStyleCnt="0"/>
      <dgm:spPr/>
    </dgm:pt>
    <dgm:pt modelId="{91AFB04B-7676-40D5-80AF-AC7EEB8C9B4A}" type="pres">
      <dgm:prSet presAssocID="{B7DCF6EE-0297-4C8F-9529-851D7E02F66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ECF05AA-71CE-4E33-AC1A-077ED97699F0}" type="pres">
      <dgm:prSet presAssocID="{B7DCF6EE-0297-4C8F-9529-851D7E02F66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19934EB-DAED-4165-9D5E-D0926CBE0A84}" type="presOf" srcId="{7BAB1EC7-E957-4DA2-A91B-8187511B2559}" destId="{E69C50D0-ED61-474C-9F11-4808F1FE6083}" srcOrd="0" destOrd="0" presId="urn:microsoft.com/office/officeart/2005/8/layout/chevron2"/>
    <dgm:cxn modelId="{5FCDB432-84F7-4489-9C37-2BD063347553}" srcId="{02C8695C-B983-4DDB-9325-5B0B97CD39ED}" destId="{97734BDA-BB9B-445A-8738-57D5C5FD6DEC}" srcOrd="0" destOrd="0" parTransId="{709F4583-2D76-4C96-BC71-8BFABE766A30}" sibTransId="{65EF254E-5210-4B90-A2C8-0766D57A6E4D}"/>
    <dgm:cxn modelId="{3B7CBF98-7334-4F9E-A482-1FA45ED056BD}" type="presOf" srcId="{2D5D81D6-A524-4422-A219-D25A82E58F36}" destId="{E69C50D0-ED61-474C-9F11-4808F1FE6083}" srcOrd="0" destOrd="1" presId="urn:microsoft.com/office/officeart/2005/8/layout/chevron2"/>
    <dgm:cxn modelId="{5227DA01-0537-46B3-B249-75BAE9348C3E}" srcId="{97734BDA-BB9B-445A-8738-57D5C5FD6DEC}" destId="{7BAB1EC7-E957-4DA2-A91B-8187511B2559}" srcOrd="0" destOrd="0" parTransId="{0CFC9C7B-7845-4310-B3D3-2567EDF9F633}" sibTransId="{5445857B-25C9-4FDD-85AF-BEE3AB3B4024}"/>
    <dgm:cxn modelId="{D06CF2B5-2AED-45ED-8669-4AA2FF80A0F7}" srcId="{02C8695C-B983-4DDB-9325-5B0B97CD39ED}" destId="{C6DA138F-DA51-4F90-A29E-5CCF45D12546}" srcOrd="1" destOrd="0" parTransId="{D4C2DA83-AECA-422E-9286-BF9B76A396EA}" sibTransId="{6CBAE8B2-39F0-475F-88A7-4B6CD7CDCD9E}"/>
    <dgm:cxn modelId="{84E610B5-3165-4448-96CF-03F86C54E020}" type="presOf" srcId="{B7DCF6EE-0297-4C8F-9529-851D7E02F661}" destId="{91AFB04B-7676-40D5-80AF-AC7EEB8C9B4A}" srcOrd="0" destOrd="0" presId="urn:microsoft.com/office/officeart/2005/8/layout/chevron2"/>
    <dgm:cxn modelId="{B185284B-434C-4813-A505-B21375587137}" srcId="{C6DA138F-DA51-4F90-A29E-5CCF45D12546}" destId="{A3F0358E-4520-488F-8BDE-19EB07C28A7C}" srcOrd="2" destOrd="0" parTransId="{AF77ADA7-56B7-4BA3-ABB2-949AD73865DF}" sibTransId="{7A329248-56C3-4149-AC40-B62DFF8CC92A}"/>
    <dgm:cxn modelId="{37D9DA6D-A4A2-4631-B88B-792B65BC8F6D}" type="presOf" srcId="{C6DA138F-DA51-4F90-A29E-5CCF45D12546}" destId="{266A6CCC-6A07-4757-A3D9-2B386F08A526}" srcOrd="0" destOrd="0" presId="urn:microsoft.com/office/officeart/2005/8/layout/chevron2"/>
    <dgm:cxn modelId="{BA969327-8E96-47A0-A212-546992822B6C}" type="presOf" srcId="{02C8695C-B983-4DDB-9325-5B0B97CD39ED}" destId="{BCA0E24B-B4D4-4DC7-8804-6FA7D70C12ED}" srcOrd="0" destOrd="0" presId="urn:microsoft.com/office/officeart/2005/8/layout/chevron2"/>
    <dgm:cxn modelId="{305D40F8-85AD-4844-B90A-5329AA06BFB8}" srcId="{C6DA138F-DA51-4F90-A29E-5CCF45D12546}" destId="{39E9E08C-4D81-4808-9BC6-32A1CFCCF36C}" srcOrd="0" destOrd="0" parTransId="{E3002A6A-ED82-4CE9-A7B6-FCE151AF76C3}" sibTransId="{011EB330-6262-4746-A6B5-C3464B0EDE19}"/>
    <dgm:cxn modelId="{D18E7EAF-15ED-4F1B-A8BE-F02A3DB69DBC}" type="presOf" srcId="{5E81E645-A80A-434D-9744-1CEDCC7FE103}" destId="{A19EFC2C-014B-49CD-9CC5-C64E0A794374}" srcOrd="0" destOrd="1" presId="urn:microsoft.com/office/officeart/2005/8/layout/chevron2"/>
    <dgm:cxn modelId="{21A1F431-41A3-45DD-93C5-30E02F0F05D7}" type="presOf" srcId="{39E9E08C-4D81-4808-9BC6-32A1CFCCF36C}" destId="{A19EFC2C-014B-49CD-9CC5-C64E0A794374}" srcOrd="0" destOrd="0" presId="urn:microsoft.com/office/officeart/2005/8/layout/chevron2"/>
    <dgm:cxn modelId="{AB24EC31-3092-438D-B00A-138629FA49FC}" srcId="{B7DCF6EE-0297-4C8F-9529-851D7E02F661}" destId="{CEB3E9D0-6477-40E9-8D62-0C2B4573EFB6}" srcOrd="0" destOrd="0" parTransId="{625406C3-994C-4E41-94A7-0CA48ABC8B48}" sibTransId="{8D8EB982-0369-4DD5-A8FD-0B42894273F7}"/>
    <dgm:cxn modelId="{C3DD0F8C-2210-4D8C-90DB-83372CE59081}" type="presOf" srcId="{CEB3E9D0-6477-40E9-8D62-0C2B4573EFB6}" destId="{EECF05AA-71CE-4E33-AC1A-077ED97699F0}" srcOrd="0" destOrd="0" presId="urn:microsoft.com/office/officeart/2005/8/layout/chevron2"/>
    <dgm:cxn modelId="{C21595FE-63C8-4F53-9508-E43C3E39283F}" srcId="{02C8695C-B983-4DDB-9325-5B0B97CD39ED}" destId="{B7DCF6EE-0297-4C8F-9529-851D7E02F661}" srcOrd="2" destOrd="0" parTransId="{A3194745-ED03-4D47-A308-A695CA104038}" sibTransId="{74F18D89-AEF3-42B1-92B8-72F234A80B1F}"/>
    <dgm:cxn modelId="{D2E3633F-7CAE-4592-B749-69ADB6BB29D3}" type="presOf" srcId="{A3F0358E-4520-488F-8BDE-19EB07C28A7C}" destId="{A19EFC2C-014B-49CD-9CC5-C64E0A794374}" srcOrd="0" destOrd="2" presId="urn:microsoft.com/office/officeart/2005/8/layout/chevron2"/>
    <dgm:cxn modelId="{D0F1E5A7-9DE7-495F-9FBE-8832AC025B3D}" srcId="{C6DA138F-DA51-4F90-A29E-5CCF45D12546}" destId="{5E81E645-A80A-434D-9744-1CEDCC7FE103}" srcOrd="1" destOrd="0" parTransId="{B7492523-FC04-4AE8-ADAA-8F7A9463580A}" sibTransId="{62466DFD-1DF9-4879-9F91-B1986D32B2C5}"/>
    <dgm:cxn modelId="{D34387B8-A50F-43D4-AC9D-62435C80A5DD}" srcId="{97734BDA-BB9B-445A-8738-57D5C5FD6DEC}" destId="{2D5D81D6-A524-4422-A219-D25A82E58F36}" srcOrd="1" destOrd="0" parTransId="{28BDD636-3B3A-4007-9067-82D999230C11}" sibTransId="{9811CA6E-8AB1-4AC0-BCF5-F675D15E209F}"/>
    <dgm:cxn modelId="{9FD44889-1AED-4733-8B50-CB4DEDA5267F}" type="presOf" srcId="{97734BDA-BB9B-445A-8738-57D5C5FD6DEC}" destId="{113E6609-F95D-48A7-AD43-6C549D24D018}" srcOrd="0" destOrd="0" presId="urn:microsoft.com/office/officeart/2005/8/layout/chevron2"/>
    <dgm:cxn modelId="{55D7B518-C89C-414A-98F8-286D8A81BD2D}" type="presParOf" srcId="{BCA0E24B-B4D4-4DC7-8804-6FA7D70C12ED}" destId="{645B1528-B9C5-4EFD-A582-3A167F07CFD9}" srcOrd="0" destOrd="0" presId="urn:microsoft.com/office/officeart/2005/8/layout/chevron2"/>
    <dgm:cxn modelId="{738BD589-7783-4A08-A9FB-A267324D9848}" type="presParOf" srcId="{645B1528-B9C5-4EFD-A582-3A167F07CFD9}" destId="{113E6609-F95D-48A7-AD43-6C549D24D018}" srcOrd="0" destOrd="0" presId="urn:microsoft.com/office/officeart/2005/8/layout/chevron2"/>
    <dgm:cxn modelId="{3A52BA61-B9EF-4F33-B664-72377757F4C8}" type="presParOf" srcId="{645B1528-B9C5-4EFD-A582-3A167F07CFD9}" destId="{E69C50D0-ED61-474C-9F11-4808F1FE6083}" srcOrd="1" destOrd="0" presId="urn:microsoft.com/office/officeart/2005/8/layout/chevron2"/>
    <dgm:cxn modelId="{0B248B05-457F-45D5-A2F8-4891FDFAFC42}" type="presParOf" srcId="{BCA0E24B-B4D4-4DC7-8804-6FA7D70C12ED}" destId="{2D669AF8-6F33-45E3-BE0A-23A983E593D7}" srcOrd="1" destOrd="0" presId="urn:microsoft.com/office/officeart/2005/8/layout/chevron2"/>
    <dgm:cxn modelId="{F22DE673-88A8-42B9-84B8-2DDDB4C61735}" type="presParOf" srcId="{BCA0E24B-B4D4-4DC7-8804-6FA7D70C12ED}" destId="{75D9F81C-E772-464B-8293-2E8753F77E68}" srcOrd="2" destOrd="0" presId="urn:microsoft.com/office/officeart/2005/8/layout/chevron2"/>
    <dgm:cxn modelId="{F3CB89C8-2829-42C3-B9AD-DCC26BB59573}" type="presParOf" srcId="{75D9F81C-E772-464B-8293-2E8753F77E68}" destId="{266A6CCC-6A07-4757-A3D9-2B386F08A526}" srcOrd="0" destOrd="0" presId="urn:microsoft.com/office/officeart/2005/8/layout/chevron2"/>
    <dgm:cxn modelId="{B07C3E07-F596-4706-9332-AC11E8F8F097}" type="presParOf" srcId="{75D9F81C-E772-464B-8293-2E8753F77E68}" destId="{A19EFC2C-014B-49CD-9CC5-C64E0A794374}" srcOrd="1" destOrd="0" presId="urn:microsoft.com/office/officeart/2005/8/layout/chevron2"/>
    <dgm:cxn modelId="{ED5D45C9-EB7F-4EE5-8F7C-CD619FD45082}" type="presParOf" srcId="{BCA0E24B-B4D4-4DC7-8804-6FA7D70C12ED}" destId="{F957863E-B924-4230-A5F2-BF02C463E551}" srcOrd="3" destOrd="0" presId="urn:microsoft.com/office/officeart/2005/8/layout/chevron2"/>
    <dgm:cxn modelId="{1BCAD4DE-1724-4C2D-A338-D48BB3BBC362}" type="presParOf" srcId="{BCA0E24B-B4D4-4DC7-8804-6FA7D70C12ED}" destId="{361D55DC-BF2A-4B0C-8969-47C06D7B6DC4}" srcOrd="4" destOrd="0" presId="urn:microsoft.com/office/officeart/2005/8/layout/chevron2"/>
    <dgm:cxn modelId="{42222323-33F5-4731-9FE7-9C5117C1BA98}" type="presParOf" srcId="{361D55DC-BF2A-4B0C-8969-47C06D7B6DC4}" destId="{91AFB04B-7676-40D5-80AF-AC7EEB8C9B4A}" srcOrd="0" destOrd="0" presId="urn:microsoft.com/office/officeart/2005/8/layout/chevron2"/>
    <dgm:cxn modelId="{32DAA387-0102-4980-B2DE-B84685C39F83}" type="presParOf" srcId="{361D55DC-BF2A-4B0C-8969-47C06D7B6DC4}" destId="{EECF05AA-71CE-4E33-AC1A-077ED97699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EC0C9F-5C61-4DAD-9901-6A19D3756763}" type="doc">
      <dgm:prSet loTypeId="urn:microsoft.com/office/officeart/2005/8/layout/chevron2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th-TH"/>
        </a:p>
      </dgm:t>
    </dgm:pt>
    <dgm:pt modelId="{A89CFB8A-1795-422C-9322-5CDEC9967035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Total</a:t>
          </a:r>
          <a:endParaRPr lang="th-TH" sz="1800" b="1" dirty="0">
            <a:solidFill>
              <a:srgbClr val="002060"/>
            </a:solidFill>
          </a:endParaRPr>
        </a:p>
      </dgm:t>
    </dgm:pt>
    <dgm:pt modelId="{611F412F-8497-4D74-9C6E-C74D0B94AD63}" type="parTrans" cxnId="{8F51A8B1-8BFD-4B12-96CE-B0A09CEC8486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62474B81-4936-4C21-AB5D-98848D29EC54}" type="sibTrans" cxnId="{8F51A8B1-8BFD-4B12-96CE-B0A09CEC8486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648B3291-D494-400A-A4A3-0473C304E6B8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Total 476</a:t>
          </a:r>
          <a:endParaRPr lang="th-TH" sz="1800" b="1" dirty="0">
            <a:solidFill>
              <a:srgbClr val="002060"/>
            </a:solidFill>
          </a:endParaRPr>
        </a:p>
      </dgm:t>
    </dgm:pt>
    <dgm:pt modelId="{9AFC59FB-A7DB-499D-B654-401CF2E21B97}" type="parTrans" cxnId="{AB18E1E8-BF98-4FF9-8795-9AFF230389A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9269F6CB-1086-498F-92C7-3164F7AAFC60}" type="sibTrans" cxnId="{AB18E1E8-BF98-4FF9-8795-9AFF230389A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EF799D37-6AAB-490C-A159-3F38A91BBF0C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Highest number</a:t>
          </a:r>
          <a:endParaRPr lang="th-TH" sz="1800" b="1" dirty="0">
            <a:solidFill>
              <a:srgbClr val="002060"/>
            </a:solidFill>
          </a:endParaRPr>
        </a:p>
      </dgm:t>
    </dgm:pt>
    <dgm:pt modelId="{7B56805C-65BF-45CA-9C32-34A98D21BFC4}" type="parTrans" cxnId="{63B2C400-28E8-4A3F-848A-BD852B3B35BC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F843F802-25E0-4E00-8221-38E6F1840498}" type="sibTrans" cxnId="{63B2C400-28E8-4A3F-848A-BD852B3B35BC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B3CFEC4F-BEC2-45B0-A0D4-2B6E0DE09C20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CGI Student 280</a:t>
          </a:r>
          <a:endParaRPr lang="th-TH" sz="1800" b="1" dirty="0">
            <a:solidFill>
              <a:srgbClr val="002060"/>
            </a:solidFill>
          </a:endParaRPr>
        </a:p>
      </dgm:t>
    </dgm:pt>
    <dgm:pt modelId="{FC95D68A-B1AE-4302-AF60-8A3AE58CCCCC}" type="parTrans" cxnId="{07F5C647-4715-4A9B-B05C-8DF30054719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ADA880E8-9957-44DB-843B-06296D3944DE}" type="sibTrans" cxnId="{07F5C647-4715-4A9B-B05C-8DF30054719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2EA7B8E7-11B5-40F7-B836-8B08D6EFDAAA}" type="pres">
      <dgm:prSet presAssocID="{47EC0C9F-5C61-4DAD-9901-6A19D375676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6E1F73AA-104B-4756-964A-CD549A969546}" type="pres">
      <dgm:prSet presAssocID="{A89CFB8A-1795-422C-9322-5CDEC9967035}" presName="composite" presStyleCnt="0"/>
      <dgm:spPr/>
    </dgm:pt>
    <dgm:pt modelId="{E70F7941-2A05-4216-AD39-A59CDBF270C6}" type="pres">
      <dgm:prSet presAssocID="{A89CFB8A-1795-422C-9322-5CDEC9967035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7C044E0-7485-4913-A3EA-113488385BF2}" type="pres">
      <dgm:prSet presAssocID="{A89CFB8A-1795-422C-9322-5CDEC9967035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826742F-54AD-45FC-9CE3-1492C090EB44}" type="pres">
      <dgm:prSet presAssocID="{62474B81-4936-4C21-AB5D-98848D29EC54}" presName="sp" presStyleCnt="0"/>
      <dgm:spPr/>
    </dgm:pt>
    <dgm:pt modelId="{EB348B1C-5155-45EA-A593-90D25EF279FC}" type="pres">
      <dgm:prSet presAssocID="{EF799D37-6AAB-490C-A159-3F38A91BBF0C}" presName="composite" presStyleCnt="0"/>
      <dgm:spPr/>
    </dgm:pt>
    <dgm:pt modelId="{A89BC6B1-F041-499F-B130-1CD784C19A5A}" type="pres">
      <dgm:prSet presAssocID="{EF799D37-6AAB-490C-A159-3F38A91BBF0C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BEC2CE6-6E6A-4C71-9173-6BF4ACF4F39D}" type="pres">
      <dgm:prSet presAssocID="{EF799D37-6AAB-490C-A159-3F38A91BBF0C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B700542B-2FC3-4097-830F-E7E211E6B73D}" type="presOf" srcId="{648B3291-D494-400A-A4A3-0473C304E6B8}" destId="{F7C044E0-7485-4913-A3EA-113488385BF2}" srcOrd="0" destOrd="0" presId="urn:microsoft.com/office/officeart/2005/8/layout/chevron2"/>
    <dgm:cxn modelId="{07F5C647-4715-4A9B-B05C-8DF300547191}" srcId="{EF799D37-6AAB-490C-A159-3F38A91BBF0C}" destId="{B3CFEC4F-BEC2-45B0-A0D4-2B6E0DE09C20}" srcOrd="0" destOrd="0" parTransId="{FC95D68A-B1AE-4302-AF60-8A3AE58CCCCC}" sibTransId="{ADA880E8-9957-44DB-843B-06296D3944DE}"/>
    <dgm:cxn modelId="{8F51A8B1-8BFD-4B12-96CE-B0A09CEC8486}" srcId="{47EC0C9F-5C61-4DAD-9901-6A19D3756763}" destId="{A89CFB8A-1795-422C-9322-5CDEC9967035}" srcOrd="0" destOrd="0" parTransId="{611F412F-8497-4D74-9C6E-C74D0B94AD63}" sibTransId="{62474B81-4936-4C21-AB5D-98848D29EC54}"/>
    <dgm:cxn modelId="{49BE8B64-CF3E-4D27-892E-B39BF79C1B79}" type="presOf" srcId="{B3CFEC4F-BEC2-45B0-A0D4-2B6E0DE09C20}" destId="{9BEC2CE6-6E6A-4C71-9173-6BF4ACF4F39D}" srcOrd="0" destOrd="0" presId="urn:microsoft.com/office/officeart/2005/8/layout/chevron2"/>
    <dgm:cxn modelId="{1154CFB7-5CDC-4CAB-9E69-24EFC4379AA6}" type="presOf" srcId="{EF799D37-6AAB-490C-A159-3F38A91BBF0C}" destId="{A89BC6B1-F041-499F-B130-1CD784C19A5A}" srcOrd="0" destOrd="0" presId="urn:microsoft.com/office/officeart/2005/8/layout/chevron2"/>
    <dgm:cxn modelId="{AB18E1E8-BF98-4FF9-8795-9AFF230389A1}" srcId="{A89CFB8A-1795-422C-9322-5CDEC9967035}" destId="{648B3291-D494-400A-A4A3-0473C304E6B8}" srcOrd="0" destOrd="0" parTransId="{9AFC59FB-A7DB-499D-B654-401CF2E21B97}" sibTransId="{9269F6CB-1086-498F-92C7-3164F7AAFC60}"/>
    <dgm:cxn modelId="{8A08D3EE-9772-40CF-993B-BF7414A47CE7}" type="presOf" srcId="{A89CFB8A-1795-422C-9322-5CDEC9967035}" destId="{E70F7941-2A05-4216-AD39-A59CDBF270C6}" srcOrd="0" destOrd="0" presId="urn:microsoft.com/office/officeart/2005/8/layout/chevron2"/>
    <dgm:cxn modelId="{63B2C400-28E8-4A3F-848A-BD852B3B35BC}" srcId="{47EC0C9F-5C61-4DAD-9901-6A19D3756763}" destId="{EF799D37-6AAB-490C-A159-3F38A91BBF0C}" srcOrd="1" destOrd="0" parTransId="{7B56805C-65BF-45CA-9C32-34A98D21BFC4}" sibTransId="{F843F802-25E0-4E00-8221-38E6F1840498}"/>
    <dgm:cxn modelId="{8BF37A12-138F-4C2A-8DD8-43123B56A969}" type="presOf" srcId="{47EC0C9F-5C61-4DAD-9901-6A19D3756763}" destId="{2EA7B8E7-11B5-40F7-B836-8B08D6EFDAAA}" srcOrd="0" destOrd="0" presId="urn:microsoft.com/office/officeart/2005/8/layout/chevron2"/>
    <dgm:cxn modelId="{F98F1BF2-F3F9-4535-9CF7-8A17115470E0}" type="presParOf" srcId="{2EA7B8E7-11B5-40F7-B836-8B08D6EFDAAA}" destId="{6E1F73AA-104B-4756-964A-CD549A969546}" srcOrd="0" destOrd="0" presId="urn:microsoft.com/office/officeart/2005/8/layout/chevron2"/>
    <dgm:cxn modelId="{E5B11A1C-A88D-4107-8E98-929444D1C1EC}" type="presParOf" srcId="{6E1F73AA-104B-4756-964A-CD549A969546}" destId="{E70F7941-2A05-4216-AD39-A59CDBF270C6}" srcOrd="0" destOrd="0" presId="urn:microsoft.com/office/officeart/2005/8/layout/chevron2"/>
    <dgm:cxn modelId="{2BDD3EAF-72B7-4199-B838-195FC16AF7E6}" type="presParOf" srcId="{6E1F73AA-104B-4756-964A-CD549A969546}" destId="{F7C044E0-7485-4913-A3EA-113488385BF2}" srcOrd="1" destOrd="0" presId="urn:microsoft.com/office/officeart/2005/8/layout/chevron2"/>
    <dgm:cxn modelId="{6154BB5B-9D49-493F-A8D6-C3C4537FE924}" type="presParOf" srcId="{2EA7B8E7-11B5-40F7-B836-8B08D6EFDAAA}" destId="{E826742F-54AD-45FC-9CE3-1492C090EB44}" srcOrd="1" destOrd="0" presId="urn:microsoft.com/office/officeart/2005/8/layout/chevron2"/>
    <dgm:cxn modelId="{EB42D83E-8CD0-4815-AA8A-86C1434FDB95}" type="presParOf" srcId="{2EA7B8E7-11B5-40F7-B836-8B08D6EFDAAA}" destId="{EB348B1C-5155-45EA-A593-90D25EF279FC}" srcOrd="2" destOrd="0" presId="urn:microsoft.com/office/officeart/2005/8/layout/chevron2"/>
    <dgm:cxn modelId="{1310B84B-504D-4ADA-80B1-1F72EEBD5B78}" type="presParOf" srcId="{EB348B1C-5155-45EA-A593-90D25EF279FC}" destId="{A89BC6B1-F041-499F-B130-1CD784C19A5A}" srcOrd="0" destOrd="0" presId="urn:microsoft.com/office/officeart/2005/8/layout/chevron2"/>
    <dgm:cxn modelId="{D8104A08-4025-4DAD-9A9A-906096E3EB59}" type="presParOf" srcId="{EB348B1C-5155-45EA-A593-90D25EF279FC}" destId="{9BEC2CE6-6E6A-4C71-9173-6BF4ACF4F39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727023-9764-4FED-84CE-426C2F2BD7E9}" type="doc">
      <dgm:prSet loTypeId="urn:microsoft.com/office/officeart/2005/8/layout/chevron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th-TH"/>
        </a:p>
      </dgm:t>
    </dgm:pt>
    <dgm:pt modelId="{54466E6E-D644-421E-AE15-9C639D303646}">
      <dgm:prSet/>
      <dgm:spPr/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Databases</a:t>
          </a:r>
          <a:endParaRPr lang="en-US" b="1" dirty="0">
            <a:solidFill>
              <a:srgbClr val="002060"/>
            </a:solidFill>
          </a:endParaRPr>
        </a:p>
      </dgm:t>
    </dgm:pt>
    <dgm:pt modelId="{DF02474C-1A67-47EC-82D9-A542DEDC6D37}" type="parTrans" cxnId="{96598D24-5D46-425C-BEEA-C11B43947465}">
      <dgm:prSet/>
      <dgm:spPr/>
      <dgm:t>
        <a:bodyPr/>
        <a:lstStyle/>
        <a:p>
          <a:endParaRPr lang="en-US"/>
        </a:p>
      </dgm:t>
    </dgm:pt>
    <dgm:pt modelId="{796BC73B-4D32-4D52-B5F6-CD53A5882DBE}" type="sibTrans" cxnId="{96598D24-5D46-425C-BEEA-C11B43947465}">
      <dgm:prSet/>
      <dgm:spPr/>
      <dgm:t>
        <a:bodyPr/>
        <a:lstStyle/>
        <a:p>
          <a:endParaRPr lang="en-US"/>
        </a:p>
      </dgm:t>
    </dgm:pt>
    <dgm:pt modelId="{8181DFAF-0770-4123-AA4A-B77E083BB05B}">
      <dgm:prSet/>
      <dgm:spPr/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13 Databases </a:t>
          </a:r>
          <a:br>
            <a:rPr lang="en-US" b="1" dirty="0" smtClean="0">
              <a:solidFill>
                <a:srgbClr val="002060"/>
              </a:solidFill>
            </a:rPr>
          </a:br>
          <a:r>
            <a:rPr lang="en-US" b="1" dirty="0" smtClean="0">
              <a:solidFill>
                <a:srgbClr val="002060"/>
              </a:solidFill>
            </a:rPr>
            <a:t>total 325,192 times</a:t>
          </a:r>
          <a:endParaRPr lang="en-US" b="1" dirty="0">
            <a:solidFill>
              <a:srgbClr val="002060"/>
            </a:solidFill>
          </a:endParaRPr>
        </a:p>
      </dgm:t>
    </dgm:pt>
    <dgm:pt modelId="{67BC0913-7DBE-4CBE-A827-482D0776CFC6}" type="parTrans" cxnId="{4BB914F7-48A1-4482-9E2C-DBB4648021B9}">
      <dgm:prSet/>
      <dgm:spPr/>
      <dgm:t>
        <a:bodyPr/>
        <a:lstStyle/>
        <a:p>
          <a:endParaRPr lang="en-US"/>
        </a:p>
      </dgm:t>
    </dgm:pt>
    <dgm:pt modelId="{E8FC067C-1541-4C0A-A3C2-973A1B66C6BB}" type="sibTrans" cxnId="{4BB914F7-48A1-4482-9E2C-DBB4648021B9}">
      <dgm:prSet/>
      <dgm:spPr/>
      <dgm:t>
        <a:bodyPr/>
        <a:lstStyle/>
        <a:p>
          <a:endParaRPr lang="en-US"/>
        </a:p>
      </dgm:t>
    </dgm:pt>
    <dgm:pt modelId="{05321E2D-44DB-483B-8077-B0744DDD3E0D}">
      <dgm:prSet/>
      <dgm:spPr/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Highest number</a:t>
          </a:r>
          <a:endParaRPr lang="en-US" dirty="0"/>
        </a:p>
      </dgm:t>
    </dgm:pt>
    <dgm:pt modelId="{D40614EB-0F44-49F5-A3DE-661B28D39384}" type="parTrans" cxnId="{0BE802F7-B11B-425E-BBA4-623BC0D7B9B9}">
      <dgm:prSet/>
      <dgm:spPr/>
      <dgm:t>
        <a:bodyPr/>
        <a:lstStyle/>
        <a:p>
          <a:endParaRPr lang="en-US"/>
        </a:p>
      </dgm:t>
    </dgm:pt>
    <dgm:pt modelId="{203270AA-B95B-4E19-9E1B-C98C3BC06460}" type="sibTrans" cxnId="{0BE802F7-B11B-425E-BBA4-623BC0D7B9B9}">
      <dgm:prSet/>
      <dgm:spPr/>
      <dgm:t>
        <a:bodyPr/>
        <a:lstStyle/>
        <a:p>
          <a:endParaRPr lang="en-US"/>
        </a:p>
      </dgm:t>
    </dgm:pt>
    <dgm:pt modelId="{B8BE2083-E31E-4C70-9835-CA1229C5583B}">
      <dgm:prSet/>
      <dgm:spPr/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EBSCO Discovery Service 219,376 times</a:t>
          </a:r>
          <a:endParaRPr lang="en-US" b="1" dirty="0">
            <a:solidFill>
              <a:srgbClr val="002060"/>
            </a:solidFill>
          </a:endParaRPr>
        </a:p>
      </dgm:t>
    </dgm:pt>
    <dgm:pt modelId="{00E49B42-7D7F-4752-A901-D559B7C7A5D3}" type="parTrans" cxnId="{4B7DFCCF-98DA-40D9-AB0B-A95F7CF7EF01}">
      <dgm:prSet/>
      <dgm:spPr/>
      <dgm:t>
        <a:bodyPr/>
        <a:lstStyle/>
        <a:p>
          <a:endParaRPr lang="en-US"/>
        </a:p>
      </dgm:t>
    </dgm:pt>
    <dgm:pt modelId="{13BA5B61-C709-4F01-8ED5-E7D78BB854B0}" type="sibTrans" cxnId="{4B7DFCCF-98DA-40D9-AB0B-A95F7CF7EF01}">
      <dgm:prSet/>
      <dgm:spPr/>
      <dgm:t>
        <a:bodyPr/>
        <a:lstStyle/>
        <a:p>
          <a:endParaRPr lang="en-US"/>
        </a:p>
      </dgm:t>
    </dgm:pt>
    <dgm:pt modelId="{DAA5C92F-BDBA-4A89-B440-61CED50ADA33}" type="pres">
      <dgm:prSet presAssocID="{2A727023-9764-4FED-84CE-426C2F2BD7E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7801B216-DA99-453B-A7A8-CAF354C64C36}" type="pres">
      <dgm:prSet presAssocID="{54466E6E-D644-421E-AE15-9C639D303646}" presName="composite" presStyleCnt="0"/>
      <dgm:spPr/>
    </dgm:pt>
    <dgm:pt modelId="{139BEFB1-D778-4A5B-B2E4-B395C42E8C69}" type="pres">
      <dgm:prSet presAssocID="{54466E6E-D644-421E-AE15-9C639D303646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AEE2FD-9777-4AC0-A156-44F518E2A162}" type="pres">
      <dgm:prSet presAssocID="{54466E6E-D644-421E-AE15-9C639D303646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185C08-7D8B-4B87-A26D-E9071CEEE61B}" type="pres">
      <dgm:prSet presAssocID="{796BC73B-4D32-4D52-B5F6-CD53A5882DBE}" presName="sp" presStyleCnt="0"/>
      <dgm:spPr/>
    </dgm:pt>
    <dgm:pt modelId="{A22DFB04-3412-4F7B-8989-89206498F583}" type="pres">
      <dgm:prSet presAssocID="{05321E2D-44DB-483B-8077-B0744DDD3E0D}" presName="composite" presStyleCnt="0"/>
      <dgm:spPr/>
    </dgm:pt>
    <dgm:pt modelId="{6A1BA1AE-F6DC-49BD-88C8-44B0194E89F1}" type="pres">
      <dgm:prSet presAssocID="{05321E2D-44DB-483B-8077-B0744DDD3E0D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006BBE-D7E7-4232-9956-CB990FFFDF95}" type="pres">
      <dgm:prSet presAssocID="{05321E2D-44DB-483B-8077-B0744DDD3E0D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D0F105-5934-41CF-9B17-0C7C603E0FB0}" type="presOf" srcId="{54466E6E-D644-421E-AE15-9C639D303646}" destId="{139BEFB1-D778-4A5B-B2E4-B395C42E8C69}" srcOrd="0" destOrd="0" presId="urn:microsoft.com/office/officeart/2005/8/layout/chevron2"/>
    <dgm:cxn modelId="{96598D24-5D46-425C-BEEA-C11B43947465}" srcId="{2A727023-9764-4FED-84CE-426C2F2BD7E9}" destId="{54466E6E-D644-421E-AE15-9C639D303646}" srcOrd="0" destOrd="0" parTransId="{DF02474C-1A67-47EC-82D9-A542DEDC6D37}" sibTransId="{796BC73B-4D32-4D52-B5F6-CD53A5882DBE}"/>
    <dgm:cxn modelId="{4B7DFCCF-98DA-40D9-AB0B-A95F7CF7EF01}" srcId="{05321E2D-44DB-483B-8077-B0744DDD3E0D}" destId="{B8BE2083-E31E-4C70-9835-CA1229C5583B}" srcOrd="0" destOrd="0" parTransId="{00E49B42-7D7F-4752-A901-D559B7C7A5D3}" sibTransId="{13BA5B61-C709-4F01-8ED5-E7D78BB854B0}"/>
    <dgm:cxn modelId="{4BB914F7-48A1-4482-9E2C-DBB4648021B9}" srcId="{54466E6E-D644-421E-AE15-9C639D303646}" destId="{8181DFAF-0770-4123-AA4A-B77E083BB05B}" srcOrd="0" destOrd="0" parTransId="{67BC0913-7DBE-4CBE-A827-482D0776CFC6}" sibTransId="{E8FC067C-1541-4C0A-A3C2-973A1B66C6BB}"/>
    <dgm:cxn modelId="{9864F395-2F0F-457A-96DC-020079DEB5B6}" type="presOf" srcId="{B8BE2083-E31E-4C70-9835-CA1229C5583B}" destId="{48006BBE-D7E7-4232-9956-CB990FFFDF95}" srcOrd="0" destOrd="0" presId="urn:microsoft.com/office/officeart/2005/8/layout/chevron2"/>
    <dgm:cxn modelId="{61A4C815-4D70-47A7-9F18-54C5C40CDF18}" type="presOf" srcId="{8181DFAF-0770-4123-AA4A-B77E083BB05B}" destId="{0AAEE2FD-9777-4AC0-A156-44F518E2A162}" srcOrd="0" destOrd="0" presId="urn:microsoft.com/office/officeart/2005/8/layout/chevron2"/>
    <dgm:cxn modelId="{14417FA2-92F6-4D44-AFF2-42B92120D2DC}" type="presOf" srcId="{05321E2D-44DB-483B-8077-B0744DDD3E0D}" destId="{6A1BA1AE-F6DC-49BD-88C8-44B0194E89F1}" srcOrd="0" destOrd="0" presId="urn:microsoft.com/office/officeart/2005/8/layout/chevron2"/>
    <dgm:cxn modelId="{5A8F438D-14DE-4025-95DE-619E6F60A5B6}" type="presOf" srcId="{2A727023-9764-4FED-84CE-426C2F2BD7E9}" destId="{DAA5C92F-BDBA-4A89-B440-61CED50ADA33}" srcOrd="0" destOrd="0" presId="urn:microsoft.com/office/officeart/2005/8/layout/chevron2"/>
    <dgm:cxn modelId="{0BE802F7-B11B-425E-BBA4-623BC0D7B9B9}" srcId="{2A727023-9764-4FED-84CE-426C2F2BD7E9}" destId="{05321E2D-44DB-483B-8077-B0744DDD3E0D}" srcOrd="1" destOrd="0" parTransId="{D40614EB-0F44-49F5-A3DE-661B28D39384}" sibTransId="{203270AA-B95B-4E19-9E1B-C98C3BC06460}"/>
    <dgm:cxn modelId="{60F1C538-189D-4CB7-A2E1-CBF660363777}" type="presParOf" srcId="{DAA5C92F-BDBA-4A89-B440-61CED50ADA33}" destId="{7801B216-DA99-453B-A7A8-CAF354C64C36}" srcOrd="0" destOrd="0" presId="urn:microsoft.com/office/officeart/2005/8/layout/chevron2"/>
    <dgm:cxn modelId="{69CD1FCC-9F7A-41B9-BE3E-455F2D550E3D}" type="presParOf" srcId="{7801B216-DA99-453B-A7A8-CAF354C64C36}" destId="{139BEFB1-D778-4A5B-B2E4-B395C42E8C69}" srcOrd="0" destOrd="0" presId="urn:microsoft.com/office/officeart/2005/8/layout/chevron2"/>
    <dgm:cxn modelId="{CDA10A49-9A61-455F-84BE-369B2B7950AE}" type="presParOf" srcId="{7801B216-DA99-453B-A7A8-CAF354C64C36}" destId="{0AAEE2FD-9777-4AC0-A156-44F518E2A162}" srcOrd="1" destOrd="0" presId="urn:microsoft.com/office/officeart/2005/8/layout/chevron2"/>
    <dgm:cxn modelId="{251C65D6-3A36-4C0E-BBED-F7DC68FE8278}" type="presParOf" srcId="{DAA5C92F-BDBA-4A89-B440-61CED50ADA33}" destId="{9A185C08-7D8B-4B87-A26D-E9071CEEE61B}" srcOrd="1" destOrd="0" presId="urn:microsoft.com/office/officeart/2005/8/layout/chevron2"/>
    <dgm:cxn modelId="{6888F6EF-9646-4345-BA4A-C5F654079FB6}" type="presParOf" srcId="{DAA5C92F-BDBA-4A89-B440-61CED50ADA33}" destId="{A22DFB04-3412-4F7B-8989-89206498F583}" srcOrd="2" destOrd="0" presId="urn:microsoft.com/office/officeart/2005/8/layout/chevron2"/>
    <dgm:cxn modelId="{99C9672C-2C7F-4570-B17E-7E63985A930E}" type="presParOf" srcId="{A22DFB04-3412-4F7B-8989-89206498F583}" destId="{6A1BA1AE-F6DC-49BD-88C8-44B0194E89F1}" srcOrd="0" destOrd="0" presId="urn:microsoft.com/office/officeart/2005/8/layout/chevron2"/>
    <dgm:cxn modelId="{A8675F92-7A41-4A14-9E05-6E99877C8F2A}" type="presParOf" srcId="{A22DFB04-3412-4F7B-8989-89206498F583}" destId="{48006BBE-D7E7-4232-9956-CB990FFFDF9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727023-9764-4FED-84CE-426C2F2BD7E9}" type="doc">
      <dgm:prSet loTypeId="urn:microsoft.com/office/officeart/2005/8/layout/chevron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th-TH"/>
        </a:p>
      </dgm:t>
    </dgm:pt>
    <dgm:pt modelId="{5615D85B-BE0F-424B-93CE-EE665E821616}">
      <dgm:prSet phldrT="[Text]" custT="1"/>
      <dgm:spPr/>
      <dgm:t>
        <a:bodyPr/>
        <a:lstStyle/>
        <a:p>
          <a:r>
            <a:rPr lang="en-US" altLang="en-US" sz="1600" b="1" dirty="0" smtClean="0">
              <a:solidFill>
                <a:srgbClr val="002060"/>
              </a:solidFill>
            </a:rPr>
            <a:t>Books borrowed</a:t>
          </a:r>
          <a:endParaRPr lang="th-TH" sz="3200" b="1" dirty="0">
            <a:solidFill>
              <a:srgbClr val="002060"/>
            </a:solidFill>
          </a:endParaRPr>
        </a:p>
      </dgm:t>
    </dgm:pt>
    <dgm:pt modelId="{F7138B2B-96CA-4975-B433-504301516447}" type="parTrans" cxnId="{61C6A205-8BBF-4216-BB16-973E5BAC93FE}">
      <dgm:prSet/>
      <dgm:spPr/>
      <dgm:t>
        <a:bodyPr/>
        <a:lstStyle/>
        <a:p>
          <a:endParaRPr lang="th-TH" sz="1600">
            <a:solidFill>
              <a:srgbClr val="002060"/>
            </a:solidFill>
          </a:endParaRPr>
        </a:p>
      </dgm:t>
    </dgm:pt>
    <dgm:pt modelId="{3CBD10FB-EC7E-430A-9281-473B61F18D87}" type="sibTrans" cxnId="{61C6A205-8BBF-4216-BB16-973E5BAC93FE}">
      <dgm:prSet/>
      <dgm:spPr/>
      <dgm:t>
        <a:bodyPr/>
        <a:lstStyle/>
        <a:p>
          <a:endParaRPr lang="th-TH" sz="1600">
            <a:solidFill>
              <a:srgbClr val="002060"/>
            </a:solidFill>
          </a:endParaRPr>
        </a:p>
      </dgm:t>
    </dgm:pt>
    <dgm:pt modelId="{18A897DE-2D32-4A76-A07C-136A647AFB26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002060"/>
              </a:solidFill>
            </a:rPr>
            <a:t>Highest number</a:t>
          </a:r>
          <a:endParaRPr lang="th-TH" sz="3200" b="1" dirty="0">
            <a:solidFill>
              <a:srgbClr val="002060"/>
            </a:solidFill>
          </a:endParaRPr>
        </a:p>
      </dgm:t>
    </dgm:pt>
    <dgm:pt modelId="{3B9A2680-545D-4394-A11A-C6138A35FD99}" type="parTrans" cxnId="{6F378E5A-08E0-47BB-8EB8-E162D4FD1027}">
      <dgm:prSet/>
      <dgm:spPr/>
      <dgm:t>
        <a:bodyPr/>
        <a:lstStyle/>
        <a:p>
          <a:endParaRPr lang="th-TH" sz="1600">
            <a:solidFill>
              <a:srgbClr val="002060"/>
            </a:solidFill>
          </a:endParaRPr>
        </a:p>
      </dgm:t>
    </dgm:pt>
    <dgm:pt modelId="{E75C8023-338B-44EC-9AFD-85890C8EF8B6}" type="sibTrans" cxnId="{6F378E5A-08E0-47BB-8EB8-E162D4FD1027}">
      <dgm:prSet/>
      <dgm:spPr/>
      <dgm:t>
        <a:bodyPr/>
        <a:lstStyle/>
        <a:p>
          <a:endParaRPr lang="th-TH" sz="1600">
            <a:solidFill>
              <a:srgbClr val="002060"/>
            </a:solidFill>
          </a:endParaRPr>
        </a:p>
      </dgm:t>
    </dgm:pt>
    <dgm:pt modelId="{2DFCD7F3-B3A7-4C68-82CB-8764490B4F3C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Total 402 times</a:t>
          </a:r>
          <a:endParaRPr lang="th-TH" sz="1800" b="1" dirty="0">
            <a:solidFill>
              <a:srgbClr val="002060"/>
            </a:solidFill>
          </a:endParaRPr>
        </a:p>
      </dgm:t>
    </dgm:pt>
    <dgm:pt modelId="{A753F7E0-298C-4814-B315-1194640D9ECE}" type="sibTrans" cxnId="{F5FFCECA-8F04-4908-A18D-8F8ACF2E81BF}">
      <dgm:prSet/>
      <dgm:spPr/>
      <dgm:t>
        <a:bodyPr/>
        <a:lstStyle/>
        <a:p>
          <a:endParaRPr lang="th-TH" sz="1600">
            <a:solidFill>
              <a:srgbClr val="002060"/>
            </a:solidFill>
          </a:endParaRPr>
        </a:p>
      </dgm:t>
    </dgm:pt>
    <dgm:pt modelId="{72D949F4-3521-467D-97CA-5D21DFA219EA}" type="parTrans" cxnId="{F5FFCECA-8F04-4908-A18D-8F8ACF2E81BF}">
      <dgm:prSet/>
      <dgm:spPr/>
      <dgm:t>
        <a:bodyPr/>
        <a:lstStyle/>
        <a:p>
          <a:endParaRPr lang="th-TH" sz="1600">
            <a:solidFill>
              <a:srgbClr val="002060"/>
            </a:solidFill>
          </a:endParaRPr>
        </a:p>
      </dgm:t>
    </dgm:pt>
    <dgm:pt modelId="{4C5D1B93-94A4-4B45-93F3-806C70FCF211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63 Times borrowed  in January 2018</a:t>
          </a:r>
          <a:endParaRPr lang="th-TH" sz="1800" b="1" dirty="0">
            <a:solidFill>
              <a:srgbClr val="002060"/>
            </a:solidFill>
          </a:endParaRPr>
        </a:p>
      </dgm:t>
    </dgm:pt>
    <dgm:pt modelId="{3BDE8094-3162-481D-927A-D1B0E36B2E24}" type="sibTrans" cxnId="{220B16EE-F255-4C07-BFC7-E7FA9FA88CCE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915537BB-22DF-4F94-A294-F8D7083A7D88}" type="parTrans" cxnId="{220B16EE-F255-4C07-BFC7-E7FA9FA88CCE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DAA5C92F-BDBA-4A89-B440-61CED50ADA33}" type="pres">
      <dgm:prSet presAssocID="{2A727023-9764-4FED-84CE-426C2F2BD7E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EB30F61-9677-4237-8289-D9215EF4302D}" type="pres">
      <dgm:prSet presAssocID="{5615D85B-BE0F-424B-93CE-EE665E821616}" presName="composite" presStyleCnt="0"/>
      <dgm:spPr/>
    </dgm:pt>
    <dgm:pt modelId="{16B44345-DB11-4497-8E9B-68158E4924BD}" type="pres">
      <dgm:prSet presAssocID="{5615D85B-BE0F-424B-93CE-EE665E821616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64FCCDB-F980-4ACD-8BDA-2E08378C0889}" type="pres">
      <dgm:prSet presAssocID="{5615D85B-BE0F-424B-93CE-EE665E821616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9C3861B-A070-4B8D-8C3E-DD84A8535427}" type="pres">
      <dgm:prSet presAssocID="{3CBD10FB-EC7E-430A-9281-473B61F18D87}" presName="sp" presStyleCnt="0"/>
      <dgm:spPr/>
    </dgm:pt>
    <dgm:pt modelId="{55D50C58-86E5-4436-A688-51155FEEDB75}" type="pres">
      <dgm:prSet presAssocID="{18A897DE-2D32-4A76-A07C-136A647AFB26}" presName="composite" presStyleCnt="0"/>
      <dgm:spPr/>
    </dgm:pt>
    <dgm:pt modelId="{7A934025-6C1D-41C5-8A8D-C10AD29E0EA3}" type="pres">
      <dgm:prSet presAssocID="{18A897DE-2D32-4A76-A07C-136A647AFB2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6D03362-7336-4A68-AC61-C34E2D89845D}" type="pres">
      <dgm:prSet presAssocID="{18A897DE-2D32-4A76-A07C-136A647AFB2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FC1D8DB-1CE3-4B1C-949A-AACF5AD63E83}" type="presOf" srcId="{2DFCD7F3-B3A7-4C68-82CB-8764490B4F3C}" destId="{E64FCCDB-F980-4ACD-8BDA-2E08378C0889}" srcOrd="0" destOrd="0" presId="urn:microsoft.com/office/officeart/2005/8/layout/chevron2"/>
    <dgm:cxn modelId="{03ACE1F8-6C40-4F75-95EE-537BC3BED4EF}" type="presOf" srcId="{5615D85B-BE0F-424B-93CE-EE665E821616}" destId="{16B44345-DB11-4497-8E9B-68158E4924BD}" srcOrd="0" destOrd="0" presId="urn:microsoft.com/office/officeart/2005/8/layout/chevron2"/>
    <dgm:cxn modelId="{F5FFCECA-8F04-4908-A18D-8F8ACF2E81BF}" srcId="{5615D85B-BE0F-424B-93CE-EE665E821616}" destId="{2DFCD7F3-B3A7-4C68-82CB-8764490B4F3C}" srcOrd="0" destOrd="0" parTransId="{72D949F4-3521-467D-97CA-5D21DFA219EA}" sibTransId="{A753F7E0-298C-4814-B315-1194640D9ECE}"/>
    <dgm:cxn modelId="{220B16EE-F255-4C07-BFC7-E7FA9FA88CCE}" srcId="{18A897DE-2D32-4A76-A07C-136A647AFB26}" destId="{4C5D1B93-94A4-4B45-93F3-806C70FCF211}" srcOrd="0" destOrd="0" parTransId="{915537BB-22DF-4F94-A294-F8D7083A7D88}" sibTransId="{3BDE8094-3162-481D-927A-D1B0E36B2E24}"/>
    <dgm:cxn modelId="{6F378E5A-08E0-47BB-8EB8-E162D4FD1027}" srcId="{2A727023-9764-4FED-84CE-426C2F2BD7E9}" destId="{18A897DE-2D32-4A76-A07C-136A647AFB26}" srcOrd="1" destOrd="0" parTransId="{3B9A2680-545D-4394-A11A-C6138A35FD99}" sibTransId="{E75C8023-338B-44EC-9AFD-85890C8EF8B6}"/>
    <dgm:cxn modelId="{45876E13-A708-449F-B7B8-F6D12EB96240}" type="presOf" srcId="{2A727023-9764-4FED-84CE-426C2F2BD7E9}" destId="{DAA5C92F-BDBA-4A89-B440-61CED50ADA33}" srcOrd="0" destOrd="0" presId="urn:microsoft.com/office/officeart/2005/8/layout/chevron2"/>
    <dgm:cxn modelId="{61C6A205-8BBF-4216-BB16-973E5BAC93FE}" srcId="{2A727023-9764-4FED-84CE-426C2F2BD7E9}" destId="{5615D85B-BE0F-424B-93CE-EE665E821616}" srcOrd="0" destOrd="0" parTransId="{F7138B2B-96CA-4975-B433-504301516447}" sibTransId="{3CBD10FB-EC7E-430A-9281-473B61F18D87}"/>
    <dgm:cxn modelId="{35D18C42-89C1-403E-810F-5D804638DC9F}" type="presOf" srcId="{18A897DE-2D32-4A76-A07C-136A647AFB26}" destId="{7A934025-6C1D-41C5-8A8D-C10AD29E0EA3}" srcOrd="0" destOrd="0" presId="urn:microsoft.com/office/officeart/2005/8/layout/chevron2"/>
    <dgm:cxn modelId="{1881927E-DF20-4812-9DB2-8DF4DE0445B5}" type="presOf" srcId="{4C5D1B93-94A4-4B45-93F3-806C70FCF211}" destId="{B6D03362-7336-4A68-AC61-C34E2D89845D}" srcOrd="0" destOrd="0" presId="urn:microsoft.com/office/officeart/2005/8/layout/chevron2"/>
    <dgm:cxn modelId="{F1871EB7-7C0B-476F-84AA-2299D088C094}" type="presParOf" srcId="{DAA5C92F-BDBA-4A89-B440-61CED50ADA33}" destId="{1EB30F61-9677-4237-8289-D9215EF4302D}" srcOrd="0" destOrd="0" presId="urn:microsoft.com/office/officeart/2005/8/layout/chevron2"/>
    <dgm:cxn modelId="{E5DFA371-5D71-4306-9FA8-9B7D993D100C}" type="presParOf" srcId="{1EB30F61-9677-4237-8289-D9215EF4302D}" destId="{16B44345-DB11-4497-8E9B-68158E4924BD}" srcOrd="0" destOrd="0" presId="urn:microsoft.com/office/officeart/2005/8/layout/chevron2"/>
    <dgm:cxn modelId="{8BF63164-7677-4875-9316-BE60C5B7A70F}" type="presParOf" srcId="{1EB30F61-9677-4237-8289-D9215EF4302D}" destId="{E64FCCDB-F980-4ACD-8BDA-2E08378C0889}" srcOrd="1" destOrd="0" presId="urn:microsoft.com/office/officeart/2005/8/layout/chevron2"/>
    <dgm:cxn modelId="{4F1E6C39-4BDA-4394-AE10-CB9B008D68C6}" type="presParOf" srcId="{DAA5C92F-BDBA-4A89-B440-61CED50ADA33}" destId="{29C3861B-A070-4B8D-8C3E-DD84A8535427}" srcOrd="1" destOrd="0" presId="urn:microsoft.com/office/officeart/2005/8/layout/chevron2"/>
    <dgm:cxn modelId="{D562401B-D9E6-4A2F-9BF2-7EFCFAB8A64F}" type="presParOf" srcId="{DAA5C92F-BDBA-4A89-B440-61CED50ADA33}" destId="{55D50C58-86E5-4436-A688-51155FEEDB75}" srcOrd="2" destOrd="0" presId="urn:microsoft.com/office/officeart/2005/8/layout/chevron2"/>
    <dgm:cxn modelId="{3B67CF76-69F6-4159-B98D-8D17FEABA39D}" type="presParOf" srcId="{55D50C58-86E5-4436-A688-51155FEEDB75}" destId="{7A934025-6C1D-41C5-8A8D-C10AD29E0EA3}" srcOrd="0" destOrd="0" presId="urn:microsoft.com/office/officeart/2005/8/layout/chevron2"/>
    <dgm:cxn modelId="{45AFC86E-ED04-49FB-81FC-81180F3EF36F}" type="presParOf" srcId="{55D50C58-86E5-4436-A688-51155FEEDB75}" destId="{B6D03362-7336-4A68-AC61-C34E2D8984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EC0C9F-5C61-4DAD-9901-6A19D3756763}" type="doc">
      <dgm:prSet loTypeId="urn:microsoft.com/office/officeart/2005/8/layout/chevron2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th-TH"/>
        </a:p>
      </dgm:t>
    </dgm:pt>
    <dgm:pt modelId="{A89CFB8A-1795-422C-9322-5CDEC9967035}">
      <dgm:prSet phldrT="[Text]" custT="1"/>
      <dgm:spPr/>
      <dgm:t>
        <a:bodyPr/>
        <a:lstStyle/>
        <a:p>
          <a:endParaRPr lang="th-TH" sz="1800" b="1" dirty="0">
            <a:solidFill>
              <a:srgbClr val="002060"/>
            </a:solidFill>
          </a:endParaRPr>
        </a:p>
      </dgm:t>
    </dgm:pt>
    <dgm:pt modelId="{611F412F-8497-4D74-9C6E-C74D0B94AD63}" type="parTrans" cxnId="{8F51A8B1-8BFD-4B12-96CE-B0A09CEC8486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62474B81-4936-4C21-AB5D-98848D29EC54}" type="sibTrans" cxnId="{8F51A8B1-8BFD-4B12-96CE-B0A09CEC8486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648B3291-D494-400A-A4A3-0473C304E6B8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Total 539 articles</a:t>
          </a:r>
          <a:endParaRPr lang="th-TH" sz="1800" b="1" dirty="0">
            <a:solidFill>
              <a:srgbClr val="002060"/>
            </a:solidFill>
          </a:endParaRPr>
        </a:p>
      </dgm:t>
    </dgm:pt>
    <dgm:pt modelId="{9AFC59FB-A7DB-499D-B654-401CF2E21B97}" type="parTrans" cxnId="{AB18E1E8-BF98-4FF9-8795-9AFF230389A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9269F6CB-1086-498F-92C7-3164F7AAFC60}" type="sibTrans" cxnId="{AB18E1E8-BF98-4FF9-8795-9AFF230389A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EF799D37-6AAB-490C-A159-3F38A91BBF0C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Busy time?</a:t>
          </a:r>
          <a:endParaRPr lang="th-TH" sz="1800" b="1" dirty="0">
            <a:solidFill>
              <a:srgbClr val="002060"/>
            </a:solidFill>
          </a:endParaRPr>
        </a:p>
      </dgm:t>
    </dgm:pt>
    <dgm:pt modelId="{7B56805C-65BF-45CA-9C32-34A98D21BFC4}" type="parTrans" cxnId="{63B2C400-28E8-4A3F-848A-BD852B3B35BC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F843F802-25E0-4E00-8221-38E6F1840498}" type="sibTrans" cxnId="{63B2C400-28E8-4A3F-848A-BD852B3B35BC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B3CFEC4F-BEC2-45B0-A0D4-2B6E0DE09C20}">
      <dgm:prSet phldrT="[Text]" custT="1"/>
      <dgm:spPr/>
      <dgm:t>
        <a:bodyPr/>
        <a:lstStyle/>
        <a:p>
          <a:r>
            <a:rPr lang="en-US" sz="1400" b="1" dirty="0" smtClean="0">
              <a:solidFill>
                <a:srgbClr val="002060"/>
              </a:solidFill>
            </a:rPr>
            <a:t>Highest number service in August 2018</a:t>
          </a:r>
          <a:endParaRPr lang="th-TH" sz="1400" b="1" dirty="0">
            <a:solidFill>
              <a:srgbClr val="002060"/>
            </a:solidFill>
          </a:endParaRPr>
        </a:p>
      </dgm:t>
    </dgm:pt>
    <dgm:pt modelId="{FC95D68A-B1AE-4302-AF60-8A3AE58CCCCC}" type="parTrans" cxnId="{07F5C647-4715-4A9B-B05C-8DF30054719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ADA880E8-9957-44DB-843B-06296D3944DE}" type="sibTrans" cxnId="{07F5C647-4715-4A9B-B05C-8DF30054719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2EA7B8E7-11B5-40F7-B836-8B08D6EFDAAA}" type="pres">
      <dgm:prSet presAssocID="{47EC0C9F-5C61-4DAD-9901-6A19D375676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6E1F73AA-104B-4756-964A-CD549A969546}" type="pres">
      <dgm:prSet presAssocID="{A89CFB8A-1795-422C-9322-5CDEC9967035}" presName="composite" presStyleCnt="0"/>
      <dgm:spPr/>
    </dgm:pt>
    <dgm:pt modelId="{E70F7941-2A05-4216-AD39-A59CDBF270C6}" type="pres">
      <dgm:prSet presAssocID="{A89CFB8A-1795-422C-9322-5CDEC9967035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7C044E0-7485-4913-A3EA-113488385BF2}" type="pres">
      <dgm:prSet presAssocID="{A89CFB8A-1795-422C-9322-5CDEC9967035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826742F-54AD-45FC-9CE3-1492C090EB44}" type="pres">
      <dgm:prSet presAssocID="{62474B81-4936-4C21-AB5D-98848D29EC54}" presName="sp" presStyleCnt="0"/>
      <dgm:spPr/>
    </dgm:pt>
    <dgm:pt modelId="{EB348B1C-5155-45EA-A593-90D25EF279FC}" type="pres">
      <dgm:prSet presAssocID="{EF799D37-6AAB-490C-A159-3F38A91BBF0C}" presName="composite" presStyleCnt="0"/>
      <dgm:spPr/>
    </dgm:pt>
    <dgm:pt modelId="{A89BC6B1-F041-499F-B130-1CD784C19A5A}" type="pres">
      <dgm:prSet presAssocID="{EF799D37-6AAB-490C-A159-3F38A91BBF0C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BEC2CE6-6E6A-4C71-9173-6BF4ACF4F39D}" type="pres">
      <dgm:prSet presAssocID="{EF799D37-6AAB-490C-A159-3F38A91BBF0C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4D1AEEDA-20F7-49B2-97B4-B2C402D9EC85}" type="presOf" srcId="{EF799D37-6AAB-490C-A159-3F38A91BBF0C}" destId="{A89BC6B1-F041-499F-B130-1CD784C19A5A}" srcOrd="0" destOrd="0" presId="urn:microsoft.com/office/officeart/2005/8/layout/chevron2"/>
    <dgm:cxn modelId="{A63960ED-7300-48D5-A880-12D9A65C63F4}" type="presOf" srcId="{648B3291-D494-400A-A4A3-0473C304E6B8}" destId="{F7C044E0-7485-4913-A3EA-113488385BF2}" srcOrd="0" destOrd="0" presId="urn:microsoft.com/office/officeart/2005/8/layout/chevron2"/>
    <dgm:cxn modelId="{07F5C647-4715-4A9B-B05C-8DF300547191}" srcId="{EF799D37-6AAB-490C-A159-3F38A91BBF0C}" destId="{B3CFEC4F-BEC2-45B0-A0D4-2B6E0DE09C20}" srcOrd="0" destOrd="0" parTransId="{FC95D68A-B1AE-4302-AF60-8A3AE58CCCCC}" sibTransId="{ADA880E8-9957-44DB-843B-06296D3944DE}"/>
    <dgm:cxn modelId="{14F211AC-D71D-45D1-8536-167FBF7E945B}" type="presOf" srcId="{B3CFEC4F-BEC2-45B0-A0D4-2B6E0DE09C20}" destId="{9BEC2CE6-6E6A-4C71-9173-6BF4ACF4F39D}" srcOrd="0" destOrd="0" presId="urn:microsoft.com/office/officeart/2005/8/layout/chevron2"/>
    <dgm:cxn modelId="{C5D76792-A797-4C54-8CB3-76DA79B1BA14}" type="presOf" srcId="{47EC0C9F-5C61-4DAD-9901-6A19D3756763}" destId="{2EA7B8E7-11B5-40F7-B836-8B08D6EFDAAA}" srcOrd="0" destOrd="0" presId="urn:microsoft.com/office/officeart/2005/8/layout/chevron2"/>
    <dgm:cxn modelId="{8F51A8B1-8BFD-4B12-96CE-B0A09CEC8486}" srcId="{47EC0C9F-5C61-4DAD-9901-6A19D3756763}" destId="{A89CFB8A-1795-422C-9322-5CDEC9967035}" srcOrd="0" destOrd="0" parTransId="{611F412F-8497-4D74-9C6E-C74D0B94AD63}" sibTransId="{62474B81-4936-4C21-AB5D-98848D29EC54}"/>
    <dgm:cxn modelId="{AB18E1E8-BF98-4FF9-8795-9AFF230389A1}" srcId="{A89CFB8A-1795-422C-9322-5CDEC9967035}" destId="{648B3291-D494-400A-A4A3-0473C304E6B8}" srcOrd="0" destOrd="0" parTransId="{9AFC59FB-A7DB-499D-B654-401CF2E21B97}" sibTransId="{9269F6CB-1086-498F-92C7-3164F7AAFC60}"/>
    <dgm:cxn modelId="{6832647B-744C-48B3-A562-705D13D9EFA1}" type="presOf" srcId="{A89CFB8A-1795-422C-9322-5CDEC9967035}" destId="{E70F7941-2A05-4216-AD39-A59CDBF270C6}" srcOrd="0" destOrd="0" presId="urn:microsoft.com/office/officeart/2005/8/layout/chevron2"/>
    <dgm:cxn modelId="{63B2C400-28E8-4A3F-848A-BD852B3B35BC}" srcId="{47EC0C9F-5C61-4DAD-9901-6A19D3756763}" destId="{EF799D37-6AAB-490C-A159-3F38A91BBF0C}" srcOrd="1" destOrd="0" parTransId="{7B56805C-65BF-45CA-9C32-34A98D21BFC4}" sibTransId="{F843F802-25E0-4E00-8221-38E6F1840498}"/>
    <dgm:cxn modelId="{9BF37F90-8F15-48C0-BD35-23A9BC0CB73B}" type="presParOf" srcId="{2EA7B8E7-11B5-40F7-B836-8B08D6EFDAAA}" destId="{6E1F73AA-104B-4756-964A-CD549A969546}" srcOrd="0" destOrd="0" presId="urn:microsoft.com/office/officeart/2005/8/layout/chevron2"/>
    <dgm:cxn modelId="{6FEDA708-E26B-4365-9C57-E1531103BA59}" type="presParOf" srcId="{6E1F73AA-104B-4756-964A-CD549A969546}" destId="{E70F7941-2A05-4216-AD39-A59CDBF270C6}" srcOrd="0" destOrd="0" presId="urn:microsoft.com/office/officeart/2005/8/layout/chevron2"/>
    <dgm:cxn modelId="{B0802ECB-467A-493A-A38A-477BA1803E22}" type="presParOf" srcId="{6E1F73AA-104B-4756-964A-CD549A969546}" destId="{F7C044E0-7485-4913-A3EA-113488385BF2}" srcOrd="1" destOrd="0" presId="urn:microsoft.com/office/officeart/2005/8/layout/chevron2"/>
    <dgm:cxn modelId="{7B21E52D-D6D4-40CF-9377-6C6F8B13B57F}" type="presParOf" srcId="{2EA7B8E7-11B5-40F7-B836-8B08D6EFDAAA}" destId="{E826742F-54AD-45FC-9CE3-1492C090EB44}" srcOrd="1" destOrd="0" presId="urn:microsoft.com/office/officeart/2005/8/layout/chevron2"/>
    <dgm:cxn modelId="{87B66C16-C875-46FA-991F-98853B413A4B}" type="presParOf" srcId="{2EA7B8E7-11B5-40F7-B836-8B08D6EFDAAA}" destId="{EB348B1C-5155-45EA-A593-90D25EF279FC}" srcOrd="2" destOrd="0" presId="urn:microsoft.com/office/officeart/2005/8/layout/chevron2"/>
    <dgm:cxn modelId="{377126CD-A82C-49E0-9CBC-44C42E8A7EEA}" type="presParOf" srcId="{EB348B1C-5155-45EA-A593-90D25EF279FC}" destId="{A89BC6B1-F041-499F-B130-1CD784C19A5A}" srcOrd="0" destOrd="0" presId="urn:microsoft.com/office/officeart/2005/8/layout/chevron2"/>
    <dgm:cxn modelId="{924E2F7C-FEF5-451B-BFE9-30D403BA027D}" type="presParOf" srcId="{EB348B1C-5155-45EA-A593-90D25EF279FC}" destId="{9BEC2CE6-6E6A-4C71-9173-6BF4ACF4F39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E6609-F95D-48A7-AD43-6C549D24D018}">
      <dsp:nvSpPr>
        <dsp:cNvPr id="0" name=""/>
        <dsp:cNvSpPr/>
      </dsp:nvSpPr>
      <dsp:spPr>
        <a:xfrm rot="5400000">
          <a:off x="-220529" y="221703"/>
          <a:ext cx="1470198" cy="102913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2060"/>
              </a:solidFill>
            </a:rPr>
            <a:t>Who?</a:t>
          </a:r>
          <a:endParaRPr lang="th-TH" sz="1600" b="1" kern="1200" dirty="0">
            <a:solidFill>
              <a:srgbClr val="002060"/>
            </a:solidFill>
          </a:endParaRPr>
        </a:p>
      </dsp:txBody>
      <dsp:txXfrm rot="-5400000">
        <a:off x="1" y="515742"/>
        <a:ext cx="1029138" cy="441060"/>
      </dsp:txXfrm>
    </dsp:sp>
    <dsp:sp modelId="{E69C50D0-ED61-474C-9F11-4808F1FE6083}">
      <dsp:nvSpPr>
        <dsp:cNvPr id="0" name=""/>
        <dsp:cNvSpPr/>
      </dsp:nvSpPr>
      <dsp:spPr>
        <a:xfrm rot="5400000">
          <a:off x="1487123" y="-456811"/>
          <a:ext cx="955628" cy="18715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1" kern="1200" dirty="0" smtClean="0">
              <a:solidFill>
                <a:srgbClr val="002060"/>
              </a:solidFill>
            </a:rPr>
            <a:t> Total 4,500 visitors</a:t>
          </a:r>
          <a:endParaRPr lang="th-TH" sz="1000" b="1" kern="1200" dirty="0">
            <a:solidFill>
              <a:srgbClr val="002060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b="1" kern="1200" dirty="0" smtClean="0">
              <a:solidFill>
                <a:srgbClr val="002060"/>
              </a:solidFill>
            </a:rPr>
            <a:t> CGI students/faculty/staff</a:t>
          </a:r>
          <a:endParaRPr lang="th-TH" sz="1000" b="1" kern="1200" dirty="0">
            <a:solidFill>
              <a:srgbClr val="002060"/>
            </a:solidFill>
          </a:endParaRPr>
        </a:p>
      </dsp:txBody>
      <dsp:txXfrm rot="-5400000">
        <a:off x="1029138" y="47824"/>
        <a:ext cx="1824949" cy="862328"/>
      </dsp:txXfrm>
    </dsp:sp>
    <dsp:sp modelId="{266A6CCC-6A07-4757-A3D9-2B386F08A526}">
      <dsp:nvSpPr>
        <dsp:cNvPr id="0" name=""/>
        <dsp:cNvSpPr/>
      </dsp:nvSpPr>
      <dsp:spPr>
        <a:xfrm rot="5400000">
          <a:off x="-220529" y="1465650"/>
          <a:ext cx="1470198" cy="102913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rgbClr val="002060"/>
              </a:solidFill>
            </a:rPr>
            <a:t>Service use</a:t>
          </a:r>
          <a:endParaRPr lang="th-TH" sz="1100" b="1" kern="1200" dirty="0">
            <a:solidFill>
              <a:srgbClr val="002060"/>
            </a:solidFill>
          </a:endParaRPr>
        </a:p>
      </dsp:txBody>
      <dsp:txXfrm rot="-5400000">
        <a:off x="1" y="1759689"/>
        <a:ext cx="1029138" cy="441060"/>
      </dsp:txXfrm>
    </dsp:sp>
    <dsp:sp modelId="{A19EFC2C-014B-49CD-9CC5-C64E0A794374}">
      <dsp:nvSpPr>
        <dsp:cNvPr id="0" name=""/>
        <dsp:cNvSpPr/>
      </dsp:nvSpPr>
      <dsp:spPr>
        <a:xfrm rot="5400000">
          <a:off x="1487123" y="787135"/>
          <a:ext cx="955628" cy="18715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1" kern="1200" dirty="0" smtClean="0">
              <a:solidFill>
                <a:srgbClr val="002060"/>
              </a:solidFill>
            </a:rPr>
            <a:t> Check-out books</a:t>
          </a:r>
          <a:endParaRPr lang="th-TH" sz="1100" b="1" kern="1200" dirty="0">
            <a:solidFill>
              <a:srgbClr val="002060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1" kern="1200" dirty="0" smtClean="0">
              <a:solidFill>
                <a:srgbClr val="002060"/>
              </a:solidFill>
            </a:rPr>
            <a:t> On-line reference databases</a:t>
          </a:r>
          <a:endParaRPr lang="th-TH" sz="1100" b="1" kern="1200" dirty="0">
            <a:solidFill>
              <a:srgbClr val="002060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1" kern="1200" dirty="0" smtClean="0">
              <a:solidFill>
                <a:srgbClr val="002060"/>
              </a:solidFill>
            </a:rPr>
            <a:t> Social media</a:t>
          </a:r>
          <a:endParaRPr lang="th-TH" sz="1100" b="1" kern="1200" dirty="0">
            <a:solidFill>
              <a:srgbClr val="002060"/>
            </a:solidFill>
          </a:endParaRPr>
        </a:p>
      </dsp:txBody>
      <dsp:txXfrm rot="-5400000">
        <a:off x="1029138" y="1291770"/>
        <a:ext cx="1824949" cy="862328"/>
      </dsp:txXfrm>
    </dsp:sp>
    <dsp:sp modelId="{91AFB04B-7676-40D5-80AF-AC7EEB8C9B4A}">
      <dsp:nvSpPr>
        <dsp:cNvPr id="0" name=""/>
        <dsp:cNvSpPr/>
      </dsp:nvSpPr>
      <dsp:spPr>
        <a:xfrm rot="5400000">
          <a:off x="-220529" y="2709597"/>
          <a:ext cx="1470198" cy="102913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rgbClr val="002060"/>
              </a:solidFill>
            </a:rPr>
            <a:t>How busy/when?</a:t>
          </a:r>
          <a:endParaRPr lang="th-TH" sz="1100" b="1" kern="1200" dirty="0">
            <a:solidFill>
              <a:srgbClr val="002060"/>
            </a:solidFill>
          </a:endParaRPr>
        </a:p>
      </dsp:txBody>
      <dsp:txXfrm rot="-5400000">
        <a:off x="1" y="3003636"/>
        <a:ext cx="1029138" cy="441060"/>
      </dsp:txXfrm>
    </dsp:sp>
    <dsp:sp modelId="{EECF05AA-71CE-4E33-AC1A-077ED97699F0}">
      <dsp:nvSpPr>
        <dsp:cNvPr id="0" name=""/>
        <dsp:cNvSpPr/>
      </dsp:nvSpPr>
      <dsp:spPr>
        <a:xfrm rot="5400000">
          <a:off x="1487123" y="2031082"/>
          <a:ext cx="955628" cy="18715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solidFill>
                <a:srgbClr val="002060"/>
              </a:solidFill>
            </a:rPr>
            <a:t>Highest number </a:t>
          </a:r>
          <a:r>
            <a:rPr lang="en-US" sz="1200" b="1" kern="1200" dirty="0" smtClean="0">
              <a:solidFill>
                <a:srgbClr val="002060"/>
              </a:solidFill>
            </a:rPr>
            <a:t>693 visitors in September 2018</a:t>
          </a:r>
          <a:endParaRPr lang="th-TH" sz="1400" b="1" kern="1200" dirty="0">
            <a:solidFill>
              <a:srgbClr val="002060"/>
            </a:solidFill>
          </a:endParaRPr>
        </a:p>
      </dsp:txBody>
      <dsp:txXfrm rot="-5400000">
        <a:off x="1029138" y="2535717"/>
        <a:ext cx="1824949" cy="8623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F7941-2A05-4216-AD39-A59CDBF270C6}">
      <dsp:nvSpPr>
        <dsp:cNvPr id="0" name=""/>
        <dsp:cNvSpPr/>
      </dsp:nvSpPr>
      <dsp:spPr>
        <a:xfrm rot="5400000">
          <a:off x="-259186" y="261523"/>
          <a:ext cx="1727909" cy="120953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Total</a:t>
          </a:r>
          <a:endParaRPr lang="th-TH" sz="1800" b="1" kern="1200" dirty="0">
            <a:solidFill>
              <a:srgbClr val="002060"/>
            </a:solidFill>
          </a:endParaRPr>
        </a:p>
      </dsp:txBody>
      <dsp:txXfrm rot="-5400000">
        <a:off x="1" y="607104"/>
        <a:ext cx="1209536" cy="518373"/>
      </dsp:txXfrm>
    </dsp:sp>
    <dsp:sp modelId="{F7C044E0-7485-4913-A3EA-113488385BF2}">
      <dsp:nvSpPr>
        <dsp:cNvPr id="0" name=""/>
        <dsp:cNvSpPr/>
      </dsp:nvSpPr>
      <dsp:spPr>
        <a:xfrm rot="5400000">
          <a:off x="1663377" y="-451503"/>
          <a:ext cx="1123141" cy="20308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rgbClr val="002060"/>
              </a:solidFill>
            </a:rPr>
            <a:t>Total 476</a:t>
          </a:r>
          <a:endParaRPr lang="th-TH" sz="1800" b="1" kern="1200" dirty="0">
            <a:solidFill>
              <a:srgbClr val="002060"/>
            </a:solidFill>
          </a:endParaRPr>
        </a:p>
      </dsp:txBody>
      <dsp:txXfrm rot="-5400000">
        <a:off x="1209537" y="57164"/>
        <a:ext cx="1975996" cy="1013487"/>
      </dsp:txXfrm>
    </dsp:sp>
    <dsp:sp modelId="{A89BC6B1-F041-499F-B130-1CD784C19A5A}">
      <dsp:nvSpPr>
        <dsp:cNvPr id="0" name=""/>
        <dsp:cNvSpPr/>
      </dsp:nvSpPr>
      <dsp:spPr>
        <a:xfrm rot="5400000">
          <a:off x="-259186" y="1697291"/>
          <a:ext cx="1727909" cy="120953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Highest number</a:t>
          </a:r>
          <a:endParaRPr lang="th-TH" sz="1800" b="1" kern="1200" dirty="0">
            <a:solidFill>
              <a:srgbClr val="002060"/>
            </a:solidFill>
          </a:endParaRPr>
        </a:p>
      </dsp:txBody>
      <dsp:txXfrm rot="-5400000">
        <a:off x="1" y="2042872"/>
        <a:ext cx="1209536" cy="518373"/>
      </dsp:txXfrm>
    </dsp:sp>
    <dsp:sp modelId="{9BEC2CE6-6E6A-4C71-9173-6BF4ACF4F39D}">
      <dsp:nvSpPr>
        <dsp:cNvPr id="0" name=""/>
        <dsp:cNvSpPr/>
      </dsp:nvSpPr>
      <dsp:spPr>
        <a:xfrm rot="5400000">
          <a:off x="1663082" y="984559"/>
          <a:ext cx="1123731" cy="20308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rgbClr val="002060"/>
              </a:solidFill>
            </a:rPr>
            <a:t>CGI Student 280</a:t>
          </a:r>
          <a:endParaRPr lang="th-TH" sz="1800" b="1" kern="1200" dirty="0">
            <a:solidFill>
              <a:srgbClr val="002060"/>
            </a:solidFill>
          </a:endParaRPr>
        </a:p>
      </dsp:txBody>
      <dsp:txXfrm rot="-5400000">
        <a:off x="1209536" y="1492961"/>
        <a:ext cx="1975967" cy="10140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BEFB1-D778-4A5B-B2E4-B395C42E8C69}">
      <dsp:nvSpPr>
        <dsp:cNvPr id="0" name=""/>
        <dsp:cNvSpPr/>
      </dsp:nvSpPr>
      <dsp:spPr>
        <a:xfrm rot="5400000">
          <a:off x="-172017" y="172137"/>
          <a:ext cx="1146784" cy="80274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rgbClr val="002060"/>
              </a:solidFill>
            </a:rPr>
            <a:t>Databases</a:t>
          </a:r>
          <a:endParaRPr lang="en-US" sz="1000" b="1" kern="1200" dirty="0">
            <a:solidFill>
              <a:srgbClr val="002060"/>
            </a:solidFill>
          </a:endParaRPr>
        </a:p>
      </dsp:txBody>
      <dsp:txXfrm rot="-5400000">
        <a:off x="1" y="401495"/>
        <a:ext cx="802749" cy="344035"/>
      </dsp:txXfrm>
    </dsp:sp>
    <dsp:sp modelId="{0AAEE2FD-9777-4AC0-A156-44F518E2A162}">
      <dsp:nvSpPr>
        <dsp:cNvPr id="0" name=""/>
        <dsp:cNvSpPr/>
      </dsp:nvSpPr>
      <dsp:spPr>
        <a:xfrm rot="5400000">
          <a:off x="1864873" y="-1062004"/>
          <a:ext cx="745409" cy="28696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kern="1200" dirty="0" smtClean="0">
              <a:solidFill>
                <a:srgbClr val="002060"/>
              </a:solidFill>
            </a:rPr>
            <a:t>13 Databases </a:t>
          </a:r>
          <a:br>
            <a:rPr lang="en-US" sz="1500" b="1" kern="1200" dirty="0" smtClean="0">
              <a:solidFill>
                <a:srgbClr val="002060"/>
              </a:solidFill>
            </a:rPr>
          </a:br>
          <a:r>
            <a:rPr lang="en-US" sz="1500" b="1" kern="1200" dirty="0" smtClean="0">
              <a:solidFill>
                <a:srgbClr val="002060"/>
              </a:solidFill>
            </a:rPr>
            <a:t>total 325,192 times</a:t>
          </a:r>
          <a:endParaRPr lang="en-US" sz="1500" b="1" kern="1200" dirty="0">
            <a:solidFill>
              <a:srgbClr val="002060"/>
            </a:solidFill>
          </a:endParaRPr>
        </a:p>
      </dsp:txBody>
      <dsp:txXfrm rot="-5400000">
        <a:off x="802749" y="36508"/>
        <a:ext cx="2833270" cy="672633"/>
      </dsp:txXfrm>
    </dsp:sp>
    <dsp:sp modelId="{6A1BA1AE-F6DC-49BD-88C8-44B0194E89F1}">
      <dsp:nvSpPr>
        <dsp:cNvPr id="0" name=""/>
        <dsp:cNvSpPr/>
      </dsp:nvSpPr>
      <dsp:spPr>
        <a:xfrm rot="5400000">
          <a:off x="-172017" y="1078097"/>
          <a:ext cx="1146784" cy="80274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rgbClr val="002060"/>
              </a:solidFill>
            </a:rPr>
            <a:t>Highest number</a:t>
          </a:r>
          <a:endParaRPr lang="en-US" sz="1000" kern="1200" dirty="0"/>
        </a:p>
      </dsp:txBody>
      <dsp:txXfrm rot="-5400000">
        <a:off x="1" y="1307455"/>
        <a:ext cx="802749" cy="344035"/>
      </dsp:txXfrm>
    </dsp:sp>
    <dsp:sp modelId="{48006BBE-D7E7-4232-9956-CB990FFFDF95}">
      <dsp:nvSpPr>
        <dsp:cNvPr id="0" name=""/>
        <dsp:cNvSpPr/>
      </dsp:nvSpPr>
      <dsp:spPr>
        <a:xfrm rot="5400000">
          <a:off x="1864873" y="-156044"/>
          <a:ext cx="745409" cy="28696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kern="1200" dirty="0" smtClean="0">
              <a:solidFill>
                <a:srgbClr val="002060"/>
              </a:solidFill>
            </a:rPr>
            <a:t>EBSCO Discovery Service 219,376 times</a:t>
          </a:r>
          <a:endParaRPr lang="en-US" sz="1500" b="1" kern="1200" dirty="0">
            <a:solidFill>
              <a:srgbClr val="002060"/>
            </a:solidFill>
          </a:endParaRPr>
        </a:p>
      </dsp:txBody>
      <dsp:txXfrm rot="-5400000">
        <a:off x="802749" y="942468"/>
        <a:ext cx="2833270" cy="6726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44345-DB11-4497-8E9B-68158E4924BD}">
      <dsp:nvSpPr>
        <dsp:cNvPr id="0" name=""/>
        <dsp:cNvSpPr/>
      </dsp:nvSpPr>
      <dsp:spPr>
        <a:xfrm rot="5400000">
          <a:off x="-495617" y="498566"/>
          <a:ext cx="2143363" cy="115212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b="1" kern="1200" dirty="0" smtClean="0">
              <a:solidFill>
                <a:srgbClr val="002060"/>
              </a:solidFill>
            </a:rPr>
            <a:t>Books borrowed</a:t>
          </a:r>
          <a:endParaRPr lang="th-TH" sz="3200" b="1" kern="1200" dirty="0">
            <a:solidFill>
              <a:srgbClr val="002060"/>
            </a:solidFill>
          </a:endParaRPr>
        </a:p>
      </dsp:txBody>
      <dsp:txXfrm rot="-5400000">
        <a:off x="1" y="579012"/>
        <a:ext cx="1152128" cy="991235"/>
      </dsp:txXfrm>
    </dsp:sp>
    <dsp:sp modelId="{E64FCCDB-F980-4ACD-8BDA-2E08378C0889}">
      <dsp:nvSpPr>
        <dsp:cNvPr id="0" name=""/>
        <dsp:cNvSpPr/>
      </dsp:nvSpPr>
      <dsp:spPr>
        <a:xfrm rot="5400000">
          <a:off x="1232574" y="-77497"/>
          <a:ext cx="1567299" cy="17281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rgbClr val="002060"/>
              </a:solidFill>
            </a:rPr>
            <a:t>Total 402 times</a:t>
          </a:r>
          <a:endParaRPr lang="th-TH" sz="1800" b="1" kern="1200" dirty="0">
            <a:solidFill>
              <a:srgbClr val="002060"/>
            </a:solidFill>
          </a:endParaRPr>
        </a:p>
      </dsp:txBody>
      <dsp:txXfrm rot="-5400000">
        <a:off x="1152129" y="79457"/>
        <a:ext cx="1651682" cy="1414281"/>
      </dsp:txXfrm>
    </dsp:sp>
    <dsp:sp modelId="{7A934025-6C1D-41C5-8A8D-C10AD29E0EA3}">
      <dsp:nvSpPr>
        <dsp:cNvPr id="0" name=""/>
        <dsp:cNvSpPr/>
      </dsp:nvSpPr>
      <dsp:spPr>
        <a:xfrm rot="5400000">
          <a:off x="-495617" y="2309745"/>
          <a:ext cx="2143363" cy="115212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2060"/>
              </a:solidFill>
            </a:rPr>
            <a:t>Highest number</a:t>
          </a:r>
          <a:endParaRPr lang="th-TH" sz="3200" b="1" kern="1200" dirty="0">
            <a:solidFill>
              <a:srgbClr val="002060"/>
            </a:solidFill>
          </a:endParaRPr>
        </a:p>
      </dsp:txBody>
      <dsp:txXfrm rot="-5400000">
        <a:off x="1" y="2390191"/>
        <a:ext cx="1152128" cy="991235"/>
      </dsp:txXfrm>
    </dsp:sp>
    <dsp:sp modelId="{B6D03362-7336-4A68-AC61-C34E2D89845D}">
      <dsp:nvSpPr>
        <dsp:cNvPr id="0" name=""/>
        <dsp:cNvSpPr/>
      </dsp:nvSpPr>
      <dsp:spPr>
        <a:xfrm rot="5400000">
          <a:off x="1232574" y="1733681"/>
          <a:ext cx="1567299" cy="17281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rgbClr val="002060"/>
              </a:solidFill>
            </a:rPr>
            <a:t>63 Times borrowed  in January 2018</a:t>
          </a:r>
          <a:endParaRPr lang="th-TH" sz="1800" b="1" kern="1200" dirty="0">
            <a:solidFill>
              <a:srgbClr val="002060"/>
            </a:solidFill>
          </a:endParaRPr>
        </a:p>
      </dsp:txBody>
      <dsp:txXfrm rot="-5400000">
        <a:off x="1152129" y="1890636"/>
        <a:ext cx="1651682" cy="14142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F7941-2A05-4216-AD39-A59CDBF270C6}">
      <dsp:nvSpPr>
        <dsp:cNvPr id="0" name=""/>
        <dsp:cNvSpPr/>
      </dsp:nvSpPr>
      <dsp:spPr>
        <a:xfrm rot="5400000">
          <a:off x="-355652" y="365603"/>
          <a:ext cx="1736630" cy="100811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800" b="1" kern="1200" dirty="0">
            <a:solidFill>
              <a:srgbClr val="002060"/>
            </a:solidFill>
          </a:endParaRPr>
        </a:p>
      </dsp:txBody>
      <dsp:txXfrm rot="-5400000">
        <a:off x="8608" y="505400"/>
        <a:ext cx="1008111" cy="728519"/>
      </dsp:txXfrm>
    </dsp:sp>
    <dsp:sp modelId="{F7C044E0-7485-4913-A3EA-113488385BF2}">
      <dsp:nvSpPr>
        <dsp:cNvPr id="0" name=""/>
        <dsp:cNvSpPr/>
      </dsp:nvSpPr>
      <dsp:spPr>
        <a:xfrm rot="5400000">
          <a:off x="1152212" y="-134149"/>
          <a:ext cx="1223967" cy="1494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rgbClr val="002060"/>
              </a:solidFill>
            </a:rPr>
            <a:t>Total 539 articles</a:t>
          </a:r>
          <a:endParaRPr lang="th-TH" sz="1800" b="1" kern="1200" dirty="0">
            <a:solidFill>
              <a:srgbClr val="002060"/>
            </a:solidFill>
          </a:endParaRPr>
        </a:p>
      </dsp:txBody>
      <dsp:txXfrm rot="-5400000">
        <a:off x="1016719" y="61093"/>
        <a:ext cx="1435206" cy="1104469"/>
      </dsp:txXfrm>
    </dsp:sp>
    <dsp:sp modelId="{A89BC6B1-F041-499F-B130-1CD784C19A5A}">
      <dsp:nvSpPr>
        <dsp:cNvPr id="0" name=""/>
        <dsp:cNvSpPr/>
      </dsp:nvSpPr>
      <dsp:spPr>
        <a:xfrm rot="5400000">
          <a:off x="-355652" y="1794636"/>
          <a:ext cx="1736630" cy="100811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Busy time?</a:t>
          </a:r>
          <a:endParaRPr lang="th-TH" sz="1800" b="1" kern="1200" dirty="0">
            <a:solidFill>
              <a:srgbClr val="002060"/>
            </a:solidFill>
          </a:endParaRPr>
        </a:p>
      </dsp:txBody>
      <dsp:txXfrm rot="-5400000">
        <a:off x="8608" y="1934433"/>
        <a:ext cx="1008111" cy="728519"/>
      </dsp:txXfrm>
    </dsp:sp>
    <dsp:sp modelId="{9BEC2CE6-6E6A-4C71-9173-6BF4ACF4F39D}">
      <dsp:nvSpPr>
        <dsp:cNvPr id="0" name=""/>
        <dsp:cNvSpPr/>
      </dsp:nvSpPr>
      <dsp:spPr>
        <a:xfrm rot="5400000">
          <a:off x="1152212" y="1294883"/>
          <a:ext cx="1223967" cy="1494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solidFill>
                <a:srgbClr val="002060"/>
              </a:solidFill>
            </a:rPr>
            <a:t>Highest number service in August 2018</a:t>
          </a:r>
          <a:endParaRPr lang="th-TH" sz="1400" b="1" kern="1200" dirty="0">
            <a:solidFill>
              <a:srgbClr val="002060"/>
            </a:solidFill>
          </a:endParaRPr>
        </a:p>
      </dsp:txBody>
      <dsp:txXfrm rot="-5400000">
        <a:off x="1016719" y="1490126"/>
        <a:ext cx="1435206" cy="11044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99">
            <a:alpha val="5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CD19571-41FF-4AC6-B7D7-05FB9918CBE7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chart" Target="../charts/char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chart" Target="../charts/char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71600" y="2348880"/>
            <a:ext cx="7128792" cy="4212035"/>
          </a:xfrm>
          <a:prstGeom prst="roundRect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7504" y="404664"/>
            <a:ext cx="8928992" cy="1080120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CG</a:t>
            </a:r>
            <a:r>
              <a:rPr lang="en-US" sz="60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I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L</a:t>
            </a:r>
            <a:r>
              <a:rPr lang="en-US" sz="6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ea</a:t>
            </a:r>
            <a:r>
              <a:rPr lang="en-US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rn</a:t>
            </a:r>
            <a:r>
              <a:rPr lang="en-US" sz="60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i</a:t>
            </a:r>
            <a:r>
              <a:rPr lang="en-US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ng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C</a:t>
            </a:r>
            <a:r>
              <a:rPr lang="en-US" sz="6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e</a:t>
            </a:r>
            <a:r>
              <a:rPr lang="en-US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nt</a:t>
            </a:r>
            <a:r>
              <a:rPr lang="en-US" sz="6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e</a:t>
            </a:r>
            <a:r>
              <a:rPr lang="en-US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87624" y="2021353"/>
            <a:ext cx="676875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>
              <a:defRPr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Fact &amp; Figures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 </a:t>
            </a:r>
          </a:p>
          <a:p>
            <a:pPr algn="ctr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  <a:cs typeface="TH Sarabun New" panose="020B0500040200020003" pitchFamily="34" charset="-34"/>
              </a:rPr>
              <a:t>Fiscal Year 2018</a:t>
            </a:r>
            <a:endParaRPr lang="th-TH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anose="020B0604030504040204" pitchFamily="34" charset="0"/>
              <a:cs typeface="TH Sarabun New" panose="020B0500040200020003" pitchFamily="34" charset="-34"/>
            </a:endParaRPr>
          </a:p>
          <a:p>
            <a:pPr algn="ctr"/>
            <a:endParaRPr lang="en-US" sz="2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/>
            <a:r>
              <a:rPr lang="th-TH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สถิติ</a:t>
            </a:r>
            <a:r>
              <a:rPr lang="th-TH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การปฏิบัติงาน</a:t>
            </a:r>
          </a:p>
          <a:p>
            <a:pPr algn="ctr"/>
            <a:r>
              <a:rPr lang="th-TH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ประจำปีงบประมาณ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2561</a:t>
            </a:r>
            <a:endParaRPr lang="th-TH" sz="4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/>
            <a:r>
              <a:rPr lang="th-TH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(ตุลาคม 25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60</a:t>
            </a:r>
            <a:r>
              <a:rPr lang="th-TH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 – กันยายน 256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  <a:endParaRPr lang="th-TH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1026" name="Picture 2" descr="C:\Program Files\Microsoft Office\MEDIA\OFFICE14\Lines\BD21313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7"/>
            <a:ext cx="7458522" cy="288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38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43213767"/>
              </p:ext>
            </p:extLst>
          </p:nvPr>
        </p:nvGraphicFramePr>
        <p:xfrm>
          <a:off x="6135758" y="2132856"/>
          <a:ext cx="2900738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10115" cy="936104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Visitors/Customers</a:t>
            </a:r>
            <a:endParaRPr lang="th-TH" alt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657720874"/>
              </p:ext>
            </p:extLst>
          </p:nvPr>
        </p:nvGraphicFramePr>
        <p:xfrm>
          <a:off x="107504" y="1988840"/>
          <a:ext cx="604867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75530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10115" cy="864096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Members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193090367"/>
              </p:ext>
            </p:extLst>
          </p:nvPr>
        </p:nvGraphicFramePr>
        <p:xfrm>
          <a:off x="107504" y="1268760"/>
          <a:ext cx="6336704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6566666"/>
              </p:ext>
            </p:extLst>
          </p:nvPr>
        </p:nvGraphicFramePr>
        <p:xfrm>
          <a:off x="5652120" y="2132856"/>
          <a:ext cx="3240360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767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23142"/>
            <a:ext cx="8784976" cy="936104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Database Usage</a:t>
            </a:r>
            <a:endParaRPr lang="th-TH" alt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55908"/>
              </p:ext>
            </p:extLst>
          </p:nvPr>
        </p:nvGraphicFramePr>
        <p:xfrm>
          <a:off x="-1512" y="1196752"/>
          <a:ext cx="9036496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217307292"/>
              </p:ext>
            </p:extLst>
          </p:nvPr>
        </p:nvGraphicFramePr>
        <p:xfrm>
          <a:off x="179512" y="4725144"/>
          <a:ext cx="3672408" cy="2052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90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07912523"/>
              </p:ext>
            </p:extLst>
          </p:nvPr>
        </p:nvGraphicFramePr>
        <p:xfrm>
          <a:off x="6156176" y="2060848"/>
          <a:ext cx="288032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936104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Books </a:t>
            </a:r>
            <a:r>
              <a:rPr lang="en-US" alt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Borrowed</a:t>
            </a:r>
            <a:endParaRPr lang="th-TH" alt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939799"/>
              </p:ext>
            </p:extLst>
          </p:nvPr>
        </p:nvGraphicFramePr>
        <p:xfrm>
          <a:off x="179512" y="1340768"/>
          <a:ext cx="5904656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02225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51938203"/>
              </p:ext>
            </p:extLst>
          </p:nvPr>
        </p:nvGraphicFramePr>
        <p:xfrm>
          <a:off x="6516216" y="2132856"/>
          <a:ext cx="2520280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10115" cy="936104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 </a:t>
            </a:r>
            <a:r>
              <a:rPr lang="en-US" alt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Delivery</a:t>
            </a:r>
            <a:endParaRPr lang="th-TH" alt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783657995"/>
              </p:ext>
            </p:extLst>
          </p:nvPr>
        </p:nvGraphicFramePr>
        <p:xfrm>
          <a:off x="107504" y="1556792"/>
          <a:ext cx="633670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50028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Custom 22">
      <a:dk1>
        <a:srgbClr val="000000"/>
      </a:dk1>
      <a:lt1>
        <a:srgbClr val="FFFF00"/>
      </a:lt1>
      <a:dk2>
        <a:srgbClr val="FFCCFF"/>
      </a:dk2>
      <a:lt2>
        <a:srgbClr val="CDD7D9"/>
      </a:lt2>
      <a:accent1>
        <a:srgbClr val="91DEFA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TM02455596[[fn=Spring]]</Template>
  <TotalTime>1524</TotalTime>
  <Words>106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Verdana</vt:lpstr>
      <vt:lpstr>Courier New</vt:lpstr>
      <vt:lpstr>Tahoma</vt:lpstr>
      <vt:lpstr>TH Sarabun New</vt:lpstr>
      <vt:lpstr>Trebuchet MS</vt:lpstr>
      <vt:lpstr>Wingdings 2</vt:lpstr>
      <vt:lpstr>Spring</vt:lpstr>
      <vt:lpstr>PowerPoint Presentation</vt:lpstr>
      <vt:lpstr>Visitors/Customers</vt:lpstr>
      <vt:lpstr>Members</vt:lpstr>
      <vt:lpstr>Database Usage</vt:lpstr>
      <vt:lpstr>Books Borrowed</vt:lpstr>
      <vt:lpstr>Document Delivery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Juthatip</dc:creator>
  <cp:lastModifiedBy>Juthatip</cp:lastModifiedBy>
  <cp:revision>83</cp:revision>
  <dcterms:created xsi:type="dcterms:W3CDTF">2015-03-25T04:10:40Z</dcterms:created>
  <dcterms:modified xsi:type="dcterms:W3CDTF">2019-03-20T09:50:29Z</dcterms:modified>
</cp:coreProperties>
</file>